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6858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2400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914640" y="4349520"/>
            <a:ext cx="2400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4476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914640" y="434952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44760" y="434952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726080" y="309564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537880" y="309564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914640" y="434952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726080" y="434952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5537880" y="434952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914640" y="3095640"/>
            <a:ext cx="240012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240012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117108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44760" y="3095640"/>
            <a:ext cx="117108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42720" y="273600"/>
            <a:ext cx="61718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44760" y="3095640"/>
            <a:ext cx="117108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914640" y="434952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117108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4476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44760" y="434952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476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914640" y="4349520"/>
            <a:ext cx="2400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685764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3914640" y="3095640"/>
            <a:ext cx="2400120" cy="24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7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-19080"/>
            <a:ext cx="6857640" cy="6238440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TextBox 6"/>
          <p:cNvSpPr/>
          <p:nvPr/>
        </p:nvSpPr>
        <p:spPr>
          <a:xfrm>
            <a:off x="885960" y="5696640"/>
            <a:ext cx="5338440" cy="729720"/>
          </a:xfrm>
          <a:prstGeom prst="rect">
            <a:avLst/>
          </a:prstGeom>
          <a:solidFill>
            <a:srgbClr val="374c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Oracle Sans"/>
              </a:rPr>
              <a:t>Selecciona el icono para elegir una foto tuya, luego sólo tienes que hacer una captura de pantalla y publicarla en tus redes sociales usando: </a:t>
            </a:r>
            <a:r>
              <a:rPr b="1" lang="pt-BR" sz="1400" spc="-1" strike="noStrike">
                <a:solidFill>
                  <a:srgbClr val="ffffff"/>
                </a:solidFill>
                <a:latin typeface="Oracle Sans"/>
              </a:rPr>
              <a:t>#SoyDevEnFormacionONEG4</a:t>
            </a:r>
            <a:endParaRPr b="0" lang="es-MX" sz="1400" spc="-1" strike="noStrike">
              <a:latin typeface="Arial"/>
            </a:endParaRPr>
          </a:p>
        </p:txBody>
      </p:sp>
      <p:pic>
        <p:nvPicPr>
          <p:cNvPr id="41" name="Picture 12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1766880" y="383040"/>
            <a:ext cx="3323880" cy="74664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4" descr="Graphical user interface, application&#10;&#10;Description automatically generated"/>
          <p:cNvPicPr/>
          <p:nvPr/>
        </p:nvPicPr>
        <p:blipFill>
          <a:blip r:embed="rId2"/>
          <a:srcRect l="38051" t="22096" r="23191" b="9256"/>
          <a:stretch/>
        </p:blipFill>
        <p:spPr>
          <a:xfrm>
            <a:off x="1478880" y="1532520"/>
            <a:ext cx="3900240" cy="3886200"/>
          </a:xfrm>
          <a:prstGeom prst="rect">
            <a:avLst/>
          </a:prstGeom>
          <a:ln w="0">
            <a:noFill/>
          </a:ln>
        </p:spPr>
      </p:pic>
      <p:grpSp>
        <p:nvGrpSpPr>
          <p:cNvPr id="43" name="Group 2"/>
          <p:cNvGrpSpPr/>
          <p:nvPr/>
        </p:nvGrpSpPr>
        <p:grpSpPr>
          <a:xfrm>
            <a:off x="4000680" y="3762360"/>
            <a:ext cx="2223360" cy="2303280"/>
            <a:chOff x="4000680" y="3762360"/>
            <a:chExt cx="2223360" cy="2303280"/>
          </a:xfrm>
        </p:grpSpPr>
        <p:sp>
          <p:nvSpPr>
            <p:cNvPr id="44" name="Oval 9"/>
            <p:cNvSpPr/>
            <p:nvPr/>
          </p:nvSpPr>
          <p:spPr>
            <a:xfrm>
              <a:off x="4000680" y="3762360"/>
              <a:ext cx="637920" cy="504360"/>
            </a:xfrm>
            <a:prstGeom prst="ellipse">
              <a:avLst/>
            </a:prstGeom>
            <a:noFill/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onnector: Elbow 11"/>
            <p:cNvSpPr/>
            <p:nvPr/>
          </p:nvSpPr>
          <p:spPr>
            <a:xfrm>
              <a:off x="4638600" y="4014720"/>
              <a:ext cx="1585440" cy="2050920"/>
            </a:xfrm>
            <a:prstGeom prst="bentConnector3">
              <a:avLst>
                <a:gd name="adj1" fmla="val 114414"/>
              </a:avLst>
            </a:prstGeom>
            <a:solidFill>
              <a:srgbClr val="374c4d"/>
            </a:solidFill>
            <a:ln w="19050">
              <a:solidFill>
                <a:srgbClr val="ed7d3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/>
          <p:nvPr/>
        </p:nvSpPr>
        <p:spPr>
          <a:xfrm>
            <a:off x="463680" y="5930640"/>
            <a:ext cx="29214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</a:rPr>
              <a:t>#SoyDevEnFormacionONEG4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123080" y="3262320"/>
            <a:ext cx="2054520" cy="2075040"/>
          </a:xfrm>
          <a:prstGeom prst="ellipse">
            <a:avLst/>
          </a:prstGeom>
          <a:blipFill rotWithShape="0">
            <a:blip r:embed="rId1"/>
            <a:srcRect/>
            <a:tile/>
          </a:blip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620000" y="4408560"/>
            <a:ext cx="811440" cy="81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7438</TotalTime>
  <Application>LibreOffice/7.3.2.2$Windows_X86_64 LibreOffice_project/49f2b1bff42cfccbd8f788c8dc32c1c309559be0</Application>
  <AppVersion>15.0000</AppVersion>
  <Words>30</Words>
  <Paragraphs>2</Paragraphs>
  <Company>Oracle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2022-10-27T14:38:29Z</dcterms:created>
  <dc:creator>Carolina Pinto</dc:creator>
  <dc:description/>
  <dc:language>es-MX</dc:language>
  <cp:lastModifiedBy/>
  <dcterms:modified xsi:type="dcterms:W3CDTF">2023-02-05T08:48:33Z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