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"/>
  </p:notesMasterIdLst>
  <p:handoutMasterIdLst>
    <p:handoutMasterId r:id="rId4"/>
  </p:handoutMasterIdLst>
  <p:sldIdLst>
    <p:sldId id="1483" r:id="rId2"/>
  </p:sldIdLst>
  <p:sldSz cx="9144000" cy="6858000" type="screen4x3"/>
  <p:notesSz cx="7010400" cy="92360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6986" algn="l" rtl="0" eaLnBrk="0" fontAlgn="base" hangingPunct="0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3972" algn="l" rtl="0" eaLnBrk="0" fontAlgn="base" hangingPunct="0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959" algn="l" rtl="0" eaLnBrk="0" fontAlgn="base" hangingPunct="0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945" algn="l" rtl="0" eaLnBrk="0" fontAlgn="base" hangingPunct="0">
      <a:spcBef>
        <a:spcPct val="20000"/>
      </a:spcBef>
      <a:spcAft>
        <a:spcPct val="0"/>
      </a:spcAft>
      <a:buChar char="•"/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4932" algn="l" defTabSz="913972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1916" algn="l" defTabSz="913972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198904" algn="l" defTabSz="913972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5888" algn="l" defTabSz="913972" rtl="0" eaLnBrk="1" latinLnBrk="0" hangingPunct="1">
      <a:defRPr sz="1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10D0E7-0321-BA46-A397-A3C7824C7D98}">
          <p14:sldIdLst>
            <p14:sldId id="14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990033"/>
    <a:srgbClr val="00CC00"/>
    <a:srgbClr val="D6EAF6"/>
    <a:srgbClr val="FEEC02"/>
    <a:srgbClr val="0000FF"/>
    <a:srgbClr val="99CCFF"/>
    <a:srgbClr val="1B587C"/>
    <a:srgbClr val="000066"/>
    <a:srgbClr val="346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99824" autoAdjust="0"/>
  </p:normalViewPr>
  <p:slideViewPr>
    <p:cSldViewPr snapToGrid="0">
      <p:cViewPr varScale="1">
        <p:scale>
          <a:sx n="128" d="100"/>
          <a:sy n="128" d="100"/>
        </p:scale>
        <p:origin x="2360" y="176"/>
      </p:cViewPr>
      <p:guideLst>
        <p:guide orient="horz" pos="2160"/>
        <p:guide pos="2880"/>
      </p:guideLst>
    </p:cSldViewPr>
  </p:slideViewPr>
  <p:outlineViewPr>
    <p:cViewPr>
      <p:scale>
        <a:sx n="50" d="100"/>
        <a:sy n="50" d="100"/>
      </p:scale>
      <p:origin x="0" y="5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32"/>
    </p:cViewPr>
  </p:sorterViewPr>
  <p:notesViewPr>
    <p:cSldViewPr snapToGrid="0">
      <p:cViewPr varScale="1">
        <p:scale>
          <a:sx n="95" d="100"/>
          <a:sy n="95" d="100"/>
        </p:scale>
        <p:origin x="-2580" y="-96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444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2"/>
            <a:ext cx="3056712" cy="45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89" tIns="50896" rIns="101789" bIns="50896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544" y="2"/>
            <a:ext cx="3058302" cy="45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89" tIns="50896" rIns="101789" bIns="50896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69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84213"/>
            <a:ext cx="4654550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652" y="4400086"/>
            <a:ext cx="5127389" cy="417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89" tIns="50896" rIns="101789" bIns="508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8811229"/>
            <a:ext cx="3056712" cy="45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89" tIns="50896" rIns="101789" bIns="50896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544" y="8811229"/>
            <a:ext cx="3058302" cy="45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789" tIns="50896" rIns="101789" bIns="50896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57E77BEB-978E-41D9-B9BB-6DA52F5845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982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379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2854" algn="l" defTabSz="98379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48881" algn="l" defTabSz="98379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21736" algn="l" defTabSz="98379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96177" algn="l" defTabSz="98379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4932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916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904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88" algn="l" defTabSz="91397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blipFill dpi="0" rotWithShape="1">
          <a:blip r:embed="rId2">
            <a:alphaModFix amt="1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665" y="1625601"/>
            <a:ext cx="6344179" cy="1940993"/>
          </a:xfrm>
        </p:spPr>
        <p:txBody>
          <a:bodyPr/>
          <a:lstStyle>
            <a:lvl1pPr algn="ctr">
              <a:defRPr sz="44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26483" y="896334"/>
            <a:ext cx="8686800" cy="0"/>
          </a:xfrm>
          <a:prstGeom prst="line">
            <a:avLst/>
          </a:prstGeom>
          <a:ln w="317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7" tIns="45698" rIns="91397" bIns="45698" anchor="ctr"/>
          <a:lstStyle/>
          <a:p>
            <a:endParaRPr lang="en-US" sz="1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282705" y="4090965"/>
            <a:ext cx="6388099" cy="1615568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483" y="61698"/>
            <a:ext cx="902408" cy="7772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62ABD6-3E8D-3245-B639-7AA1A0341E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0245" y="38514"/>
            <a:ext cx="842796" cy="7772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F7305E-2FAE-3A43-A3F6-8B12AB2AC43D}"/>
              </a:ext>
            </a:extLst>
          </p:cNvPr>
          <p:cNvSpPr txBox="1"/>
          <p:nvPr userDrawn="1"/>
        </p:nvSpPr>
        <p:spPr>
          <a:xfrm>
            <a:off x="7839159" y="596857"/>
            <a:ext cx="553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i="0" cap="none" baseline="0" dirty="0">
                <a:solidFill>
                  <a:srgbClr val="990033"/>
                </a:solidFill>
                <a:latin typeface="+mn-lt"/>
              </a:rPr>
              <a:t>KPF</a:t>
            </a:r>
          </a:p>
        </p:txBody>
      </p:sp>
    </p:spTree>
    <p:extLst>
      <p:ext uri="{BB962C8B-B14F-4D97-AF65-F5344CB8AC3E}">
        <p14:creationId xmlns:p14="http://schemas.microsoft.com/office/powerpoint/2010/main" val="11352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83" y="960001"/>
            <a:ext cx="8686800" cy="5486400"/>
          </a:xfrm>
        </p:spPr>
        <p:txBody>
          <a:bodyPr/>
          <a:lstStyle>
            <a:lvl1pPr marL="342739" indent="-342739">
              <a:buFont typeface="Wingdings" charset="2"/>
              <a:buChar char="q"/>
              <a:defRPr sz="1800">
                <a:solidFill>
                  <a:schemeClr val="tx1"/>
                </a:solidFill>
              </a:defRPr>
            </a:lvl1pPr>
            <a:lvl2pPr marL="461747" indent="-152328">
              <a:buFont typeface="Wingdings" charset="2"/>
              <a:buChar char="§"/>
              <a:defRPr sz="1600">
                <a:solidFill>
                  <a:schemeClr val="tx1"/>
                </a:solidFill>
              </a:defRPr>
            </a:lvl2pPr>
            <a:lvl3pPr marL="771165" indent="-153916">
              <a:buFont typeface="Wingdings" charset="2"/>
              <a:buChar char="§"/>
              <a:defRPr sz="1400">
                <a:solidFill>
                  <a:schemeClr val="tx1"/>
                </a:solidFill>
              </a:defRPr>
            </a:lvl3pPr>
            <a:lvl4pPr marL="1080582" indent="-153916">
              <a:buFont typeface="Wingdings" charset="2"/>
              <a:buChar char="§"/>
              <a:defRPr sz="1200">
                <a:solidFill>
                  <a:schemeClr val="tx1"/>
                </a:solidFill>
              </a:defRPr>
            </a:lvl4pPr>
            <a:lvl5pPr marL="1380479" indent="-145982">
              <a:buFont typeface="Wingdings" charset="2"/>
              <a:buChar char="§"/>
              <a:defRPr sz="10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53428" y="975658"/>
            <a:ext cx="41148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4776314" y="975658"/>
            <a:ext cx="41148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75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1850" y="3724639"/>
            <a:ext cx="8678133" cy="2707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1"/>
          </p:nvPr>
        </p:nvSpPr>
        <p:spPr>
          <a:xfrm>
            <a:off x="231851" y="983468"/>
            <a:ext cx="8678133" cy="25527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1605329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4039" y="948031"/>
            <a:ext cx="41148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776361" y="948031"/>
            <a:ext cx="41148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61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09135" y="125075"/>
            <a:ext cx="6712252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2" y="963712"/>
            <a:ext cx="8686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4936" name="Line 8"/>
          <p:cNvSpPr>
            <a:spLocks noChangeShapeType="1"/>
          </p:cNvSpPr>
          <p:nvPr/>
        </p:nvSpPr>
        <p:spPr bwMode="auto">
          <a:xfrm>
            <a:off x="226483" y="836510"/>
            <a:ext cx="8686800" cy="0"/>
          </a:xfrm>
          <a:prstGeom prst="line">
            <a:avLst/>
          </a:prstGeom>
          <a:ln w="317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7" tIns="45698" rIns="91397" bIns="45698" anchor="ctr"/>
          <a:lstStyle/>
          <a:p>
            <a:endParaRPr lang="en-US" sz="1600" dirty="0"/>
          </a:p>
        </p:txBody>
      </p:sp>
      <p:sp>
        <p:nvSpPr>
          <p:cNvPr id="124961" name="Text Box 33"/>
          <p:cNvSpPr txBox="1">
            <a:spLocks noChangeArrowheads="1"/>
          </p:cNvSpPr>
          <p:nvPr/>
        </p:nvSpPr>
        <p:spPr bwMode="auto">
          <a:xfrm>
            <a:off x="234952" y="6627327"/>
            <a:ext cx="1077218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defTabSz="736256" eaLnBrk="0" hangingPunct="0">
              <a:spcBef>
                <a:spcPts val="0"/>
              </a:spcBef>
              <a:buNone/>
              <a:defRPr/>
            </a:pPr>
            <a:r>
              <a:rPr lang="en-US" sz="1000" dirty="0">
                <a:solidFill>
                  <a:srgbClr val="990033"/>
                </a:solidFill>
                <a:latin typeface="Arial" pitchFamily="34" charset="0"/>
                <a:cs typeface="Arial" pitchFamily="34" charset="0"/>
              </a:rPr>
              <a:t>Keck Planet Finder</a:t>
            </a:r>
            <a:endParaRPr lang="en-US" sz="1000" baseline="0" dirty="0">
              <a:solidFill>
                <a:srgbClr val="99003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26483" y="6527312"/>
            <a:ext cx="8686800" cy="0"/>
          </a:xfrm>
          <a:prstGeom prst="line">
            <a:avLst/>
          </a:prstGeom>
          <a:ln w="31750">
            <a:solidFill>
              <a:srgbClr val="9900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91397" tIns="45698" rIns="91397" bIns="45698" anchor="ctr"/>
          <a:lstStyle/>
          <a:p>
            <a:endParaRPr lang="en-US" sz="1600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483" y="100701"/>
            <a:ext cx="796242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E0D621-0736-354E-A979-93D8140305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0245" y="38514"/>
            <a:ext cx="842796" cy="777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7AB47A-4F01-F54C-B04F-E9FB87239B25}"/>
              </a:ext>
            </a:extLst>
          </p:cNvPr>
          <p:cNvSpPr txBox="1"/>
          <p:nvPr userDrawn="1"/>
        </p:nvSpPr>
        <p:spPr>
          <a:xfrm>
            <a:off x="7839159" y="596857"/>
            <a:ext cx="553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200" b="1" i="0" cap="none" baseline="0" dirty="0">
                <a:solidFill>
                  <a:srgbClr val="990033"/>
                </a:solidFill>
                <a:latin typeface="+mn-lt"/>
              </a:rPr>
              <a:t>KPF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1" r:id="rId2"/>
    <p:sldLayoutId id="2147483653" r:id="rId3"/>
    <p:sldLayoutId id="2147483654" r:id="rId4"/>
    <p:sldLayoutId id="2147483655" r:id="rId5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000" b="1" baseline="0">
          <a:solidFill>
            <a:schemeClr val="tx1"/>
          </a:solidFill>
          <a:latin typeface="Tahoma"/>
          <a:ea typeface="+mj-ea"/>
          <a:cs typeface="Tahoma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698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397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095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794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285616" indent="-285616" algn="l" rtl="0" eaLnBrk="1" fontAlgn="base" hangingPunct="1">
        <a:spcBef>
          <a:spcPct val="20000"/>
        </a:spcBef>
        <a:spcAft>
          <a:spcPct val="0"/>
        </a:spcAft>
        <a:buSzPct val="101000"/>
        <a:buFont typeface="Wingdings" charset="2"/>
        <a:buChar char="q"/>
        <a:defRPr sz="2400">
          <a:solidFill>
            <a:schemeClr val="tx1"/>
          </a:solidFill>
          <a:latin typeface="Tahoma"/>
          <a:ea typeface="+mn-ea"/>
          <a:cs typeface="Tahoma"/>
        </a:defRPr>
      </a:lvl1pPr>
      <a:lvl2pPr marL="461747" indent="-152328" algn="l" rtl="0" eaLnBrk="1" fontAlgn="base" hangingPunct="1">
        <a:spcBef>
          <a:spcPct val="20000"/>
        </a:spcBef>
        <a:spcAft>
          <a:spcPct val="0"/>
        </a:spcAft>
        <a:buSzPct val="101000"/>
        <a:buFont typeface="Wingdings" charset="2"/>
        <a:buChar char="q"/>
        <a:defRPr sz="2000">
          <a:solidFill>
            <a:schemeClr val="tx1"/>
          </a:solidFill>
          <a:latin typeface="Tahoma"/>
          <a:cs typeface="Tahoma"/>
        </a:defRPr>
      </a:lvl2pPr>
      <a:lvl3pPr marL="771165" indent="-153916" algn="l" rtl="0" eaLnBrk="1" fontAlgn="base" hangingPunct="1">
        <a:spcBef>
          <a:spcPct val="20000"/>
        </a:spcBef>
        <a:spcAft>
          <a:spcPct val="0"/>
        </a:spcAft>
        <a:buSzPct val="101000"/>
        <a:buFont typeface="Wingdings" charset="2"/>
        <a:buChar char="q"/>
        <a:defRPr sz="1800">
          <a:solidFill>
            <a:schemeClr val="tx1"/>
          </a:solidFill>
          <a:latin typeface="Tahoma"/>
          <a:cs typeface="Tahoma"/>
        </a:defRPr>
      </a:lvl3pPr>
      <a:lvl4pPr marL="1080582" indent="-153916" algn="l" rtl="0" eaLnBrk="1" fontAlgn="base" hangingPunct="1">
        <a:spcBef>
          <a:spcPct val="20000"/>
        </a:spcBef>
        <a:spcAft>
          <a:spcPct val="0"/>
        </a:spcAft>
        <a:buSzPct val="101000"/>
        <a:buFont typeface="Wingdings" charset="2"/>
        <a:buChar char="q"/>
        <a:defRPr sz="1600">
          <a:solidFill>
            <a:schemeClr val="tx1"/>
          </a:solidFill>
          <a:latin typeface="Tahoma"/>
          <a:cs typeface="Tahoma"/>
        </a:defRPr>
      </a:lvl4pPr>
      <a:lvl5pPr marL="1380479" indent="-145982" algn="l" rtl="0" eaLnBrk="1" fontAlgn="base" hangingPunct="1">
        <a:spcBef>
          <a:spcPct val="20000"/>
        </a:spcBef>
        <a:spcAft>
          <a:spcPct val="0"/>
        </a:spcAft>
        <a:buSzPct val="101000"/>
        <a:buFont typeface="Wingdings" charset="2"/>
        <a:buChar char="q"/>
        <a:defRPr sz="1200">
          <a:solidFill>
            <a:schemeClr val="tx1"/>
          </a:solidFill>
          <a:latin typeface="Tahoma"/>
          <a:cs typeface="Tahoma"/>
        </a:defRPr>
      </a:lvl5pPr>
      <a:lvl6pPr marL="1837465" indent="-145982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294452" indent="-145982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751438" indent="-145982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208423" indent="-145982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86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72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59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45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32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16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04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88" algn="l" defTabSz="91397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2D343A0-AD9E-E34F-8EB9-7660A0133BBC}"/>
              </a:ext>
            </a:extLst>
          </p:cNvPr>
          <p:cNvSpPr/>
          <p:nvPr/>
        </p:nvSpPr>
        <p:spPr bwMode="auto">
          <a:xfrm>
            <a:off x="7270473" y="983974"/>
            <a:ext cx="1585293" cy="53571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19B50C-2EBD-4442-B5BC-58BD9EC0C10B}"/>
              </a:ext>
            </a:extLst>
          </p:cNvPr>
          <p:cNvSpPr/>
          <p:nvPr/>
        </p:nvSpPr>
        <p:spPr bwMode="auto">
          <a:xfrm>
            <a:off x="5685182" y="983974"/>
            <a:ext cx="1585291" cy="53571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1F69AE-F000-E640-BA37-071626234A09}"/>
              </a:ext>
            </a:extLst>
          </p:cNvPr>
          <p:cNvSpPr/>
          <p:nvPr/>
        </p:nvSpPr>
        <p:spPr bwMode="auto">
          <a:xfrm>
            <a:off x="4099891" y="983974"/>
            <a:ext cx="1585291" cy="53571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DD5FFF-89B6-F043-8D37-6BCDC455AFBB}"/>
              </a:ext>
            </a:extLst>
          </p:cNvPr>
          <p:cNvSpPr/>
          <p:nvPr/>
        </p:nvSpPr>
        <p:spPr bwMode="auto">
          <a:xfrm>
            <a:off x="2514600" y="983974"/>
            <a:ext cx="1585291" cy="5357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E5252B-38CB-6448-910C-0FE59C13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Structure and </a:t>
            </a:r>
            <a:r>
              <a:rPr lang="en-US" dirty="0" err="1"/>
              <a:t>Iteractions</a:t>
            </a:r>
            <a:r>
              <a:rPr lang="en-US" dirty="0"/>
              <a:t> (simplified)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745E1C-52B4-4C43-B078-6954ED9A2CA6}"/>
              </a:ext>
            </a:extLst>
          </p:cNvPr>
          <p:cNvSpPr/>
          <p:nvPr/>
        </p:nvSpPr>
        <p:spPr bwMode="auto">
          <a:xfrm>
            <a:off x="208722" y="983974"/>
            <a:ext cx="2077278" cy="53571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567D5-3C06-B644-B35C-4BC2006FC902}"/>
              </a:ext>
            </a:extLst>
          </p:cNvPr>
          <p:cNvSpPr txBox="1"/>
          <p:nvPr/>
        </p:nvSpPr>
        <p:spPr>
          <a:xfrm>
            <a:off x="327991" y="983974"/>
            <a:ext cx="17294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WMKO Framework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308E4A-5F03-9148-82EC-556286941FD0}"/>
              </a:ext>
            </a:extLst>
          </p:cNvPr>
          <p:cNvSpPr txBox="1"/>
          <p:nvPr/>
        </p:nvSpPr>
        <p:spPr>
          <a:xfrm>
            <a:off x="407506" y="1252341"/>
            <a:ext cx="1729408" cy="82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Event Table</a:t>
            </a:r>
          </a:p>
          <a:p>
            <a:pPr>
              <a:buNone/>
            </a:pPr>
            <a:r>
              <a:rPr lang="en-US" sz="1400" dirty="0">
                <a:latin typeface="+mn-lt"/>
              </a:rPr>
              <a:t>Processing Context</a:t>
            </a:r>
          </a:p>
          <a:p>
            <a:pPr>
              <a:buNone/>
            </a:pPr>
            <a:r>
              <a:rPr lang="en-US" sz="1400" dirty="0">
                <a:latin typeface="+mn-lt"/>
              </a:rPr>
              <a:t>Event Queue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14B108-EE18-D943-A434-D876E0563279}"/>
              </a:ext>
            </a:extLst>
          </p:cNvPr>
          <p:cNvSpPr/>
          <p:nvPr/>
        </p:nvSpPr>
        <p:spPr bwMode="auto">
          <a:xfrm>
            <a:off x="278296" y="2077182"/>
            <a:ext cx="1938130" cy="414471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3C23E-A136-0940-AD03-77220C148B3C}"/>
              </a:ext>
            </a:extLst>
          </p:cNvPr>
          <p:cNvSpPr txBox="1"/>
          <p:nvPr/>
        </p:nvSpPr>
        <p:spPr>
          <a:xfrm>
            <a:off x="566882" y="2092090"/>
            <a:ext cx="1221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KPF Pipeline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A9EA5E-B1D6-1744-B300-85FBF7442CE9}"/>
              </a:ext>
            </a:extLst>
          </p:cNvPr>
          <p:cNvSpPr/>
          <p:nvPr/>
        </p:nvSpPr>
        <p:spPr bwMode="auto">
          <a:xfrm>
            <a:off x="347869" y="2414775"/>
            <a:ext cx="1789045" cy="16200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E0FDB4-B842-9C44-9759-8EF17107EC7E}"/>
              </a:ext>
            </a:extLst>
          </p:cNvPr>
          <p:cNvSpPr txBox="1"/>
          <p:nvPr/>
        </p:nvSpPr>
        <p:spPr>
          <a:xfrm>
            <a:off x="690944" y="2425164"/>
            <a:ext cx="973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Primitives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582195-AC8C-2548-ABB6-E8486BD791A7}"/>
              </a:ext>
            </a:extLst>
          </p:cNvPr>
          <p:cNvSpPr txBox="1"/>
          <p:nvPr/>
        </p:nvSpPr>
        <p:spPr>
          <a:xfrm>
            <a:off x="393122" y="3194043"/>
            <a:ext cx="1684156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I/O (to/from FITS)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4B3B1-E73C-2340-8535-BA37338CCCD5}"/>
              </a:ext>
            </a:extLst>
          </p:cNvPr>
          <p:cNvSpPr/>
          <p:nvPr/>
        </p:nvSpPr>
        <p:spPr bwMode="auto">
          <a:xfrm>
            <a:off x="347868" y="4154552"/>
            <a:ext cx="1789046" cy="883808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00824A-BB03-0344-A2BD-9D738F183E48}"/>
              </a:ext>
            </a:extLst>
          </p:cNvPr>
          <p:cNvSpPr txBox="1"/>
          <p:nvPr/>
        </p:nvSpPr>
        <p:spPr>
          <a:xfrm>
            <a:off x="298173" y="4174431"/>
            <a:ext cx="1918253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Data Model Classes</a:t>
            </a:r>
          </a:p>
          <a:p>
            <a:pPr algn="ctr">
              <a:buNone/>
            </a:pPr>
            <a:r>
              <a:rPr lang="en-US" sz="1400" dirty="0">
                <a:latin typeface="+mn-lt"/>
              </a:rPr>
              <a:t>(Level 0, 1 &amp; 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AEF8E9-88BC-624B-A328-B9D5745BB1E4}"/>
              </a:ext>
            </a:extLst>
          </p:cNvPr>
          <p:cNvSpPr txBox="1"/>
          <p:nvPr/>
        </p:nvSpPr>
        <p:spPr>
          <a:xfrm>
            <a:off x="422411" y="4730582"/>
            <a:ext cx="1500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Receipts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60BFF1-304E-DA47-885E-34219B20B8E3}"/>
              </a:ext>
            </a:extLst>
          </p:cNvPr>
          <p:cNvSpPr/>
          <p:nvPr/>
        </p:nvSpPr>
        <p:spPr bwMode="auto">
          <a:xfrm>
            <a:off x="347868" y="5158071"/>
            <a:ext cx="1789046" cy="437655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3EC0B-E795-1249-A288-1954BD532DAF}"/>
              </a:ext>
            </a:extLst>
          </p:cNvPr>
          <p:cNvSpPr txBox="1"/>
          <p:nvPr/>
        </p:nvSpPr>
        <p:spPr>
          <a:xfrm>
            <a:off x="347868" y="5227333"/>
            <a:ext cx="178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>
                <a:latin typeface="+mn-lt"/>
              </a:rPr>
              <a:t>Config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709142-8B1B-6745-89C0-E096331801D9}"/>
              </a:ext>
            </a:extLst>
          </p:cNvPr>
          <p:cNvSpPr/>
          <p:nvPr/>
        </p:nvSpPr>
        <p:spPr bwMode="auto">
          <a:xfrm>
            <a:off x="347868" y="5714665"/>
            <a:ext cx="1789046" cy="407505"/>
          </a:xfrm>
          <a:prstGeom prst="rect">
            <a:avLst/>
          </a:prstGeom>
          <a:solidFill>
            <a:srgbClr val="FFFF6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D61280-3EB8-9A4D-A8B2-F56294DEA136}"/>
              </a:ext>
            </a:extLst>
          </p:cNvPr>
          <p:cNvSpPr txBox="1"/>
          <p:nvPr/>
        </p:nvSpPr>
        <p:spPr>
          <a:xfrm>
            <a:off x="347868" y="5784700"/>
            <a:ext cx="1789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1400" dirty="0">
                <a:latin typeface="+mn-lt"/>
              </a:rPr>
              <a:t>Logging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123B4-8327-584B-AC87-DCE258B71A7D}"/>
              </a:ext>
            </a:extLst>
          </p:cNvPr>
          <p:cNvSpPr txBox="1"/>
          <p:nvPr/>
        </p:nvSpPr>
        <p:spPr>
          <a:xfrm>
            <a:off x="403060" y="2756146"/>
            <a:ext cx="1684156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Built-in (run recipe)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6F3AE-0F0B-2342-A240-129925AB1F65}"/>
              </a:ext>
            </a:extLst>
          </p:cNvPr>
          <p:cNvSpPr txBox="1"/>
          <p:nvPr/>
        </p:nvSpPr>
        <p:spPr>
          <a:xfrm>
            <a:off x="403060" y="3623012"/>
            <a:ext cx="167421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Data Reduction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F8C718-D9A8-4A4A-9EE2-A30ECB9698D5}"/>
              </a:ext>
            </a:extLst>
          </p:cNvPr>
          <p:cNvCxnSpPr>
            <a:cxnSpLocks/>
          </p:cNvCxnSpPr>
          <p:nvPr/>
        </p:nvCxnSpPr>
        <p:spPr bwMode="auto">
          <a:xfrm>
            <a:off x="5685182" y="983974"/>
            <a:ext cx="0" cy="5357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CEDE3AC-3070-394B-A355-F29697772C85}"/>
              </a:ext>
            </a:extLst>
          </p:cNvPr>
          <p:cNvCxnSpPr>
            <a:cxnSpLocks/>
          </p:cNvCxnSpPr>
          <p:nvPr/>
        </p:nvCxnSpPr>
        <p:spPr bwMode="auto">
          <a:xfrm>
            <a:off x="2514600" y="983974"/>
            <a:ext cx="0" cy="5357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96130E7-8AB4-5246-9F61-D726F0EC9DBA}"/>
              </a:ext>
            </a:extLst>
          </p:cNvPr>
          <p:cNvCxnSpPr>
            <a:cxnSpLocks/>
          </p:cNvCxnSpPr>
          <p:nvPr/>
        </p:nvCxnSpPr>
        <p:spPr bwMode="auto">
          <a:xfrm>
            <a:off x="8855766" y="983974"/>
            <a:ext cx="0" cy="5357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21CC88-F512-B44E-A59C-02AD833ED4E6}"/>
              </a:ext>
            </a:extLst>
          </p:cNvPr>
          <p:cNvCxnSpPr>
            <a:cxnSpLocks/>
          </p:cNvCxnSpPr>
          <p:nvPr/>
        </p:nvCxnSpPr>
        <p:spPr bwMode="auto">
          <a:xfrm>
            <a:off x="4099891" y="983974"/>
            <a:ext cx="0" cy="5357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3D5543-66A2-D44D-93C7-08ECF24CB2CB}"/>
              </a:ext>
            </a:extLst>
          </p:cNvPr>
          <p:cNvCxnSpPr>
            <a:cxnSpLocks/>
          </p:cNvCxnSpPr>
          <p:nvPr/>
        </p:nvCxnSpPr>
        <p:spPr bwMode="auto">
          <a:xfrm>
            <a:off x="7270473" y="983974"/>
            <a:ext cx="0" cy="5357191"/>
          </a:xfrm>
          <a:prstGeom prst="lin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D9F20AD-72E9-9A48-807A-1934A2DD6955}"/>
              </a:ext>
            </a:extLst>
          </p:cNvPr>
          <p:cNvSpPr txBox="1"/>
          <p:nvPr/>
        </p:nvSpPr>
        <p:spPr>
          <a:xfrm>
            <a:off x="2514599" y="983974"/>
            <a:ext cx="1585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main_loop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D5B0CD-575B-484C-A41B-11D2CBDCAA68}"/>
              </a:ext>
            </a:extLst>
          </p:cNvPr>
          <p:cNvSpPr txBox="1"/>
          <p:nvPr/>
        </p:nvSpPr>
        <p:spPr>
          <a:xfrm>
            <a:off x="2514598" y="1232127"/>
            <a:ext cx="158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get_event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38B686-6C84-1B4B-8E2E-83EAD9E15395}"/>
              </a:ext>
            </a:extLst>
          </p:cNvPr>
          <p:cNvSpPr txBox="1"/>
          <p:nvPr/>
        </p:nvSpPr>
        <p:spPr>
          <a:xfrm>
            <a:off x="4109830" y="1460081"/>
            <a:ext cx="158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start_recipe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18FFC-560B-FF42-BE41-950C4CFA71BB}"/>
              </a:ext>
            </a:extLst>
          </p:cNvPr>
          <p:cNvSpPr txBox="1"/>
          <p:nvPr/>
        </p:nvSpPr>
        <p:spPr>
          <a:xfrm>
            <a:off x="4211712" y="1691237"/>
            <a:ext cx="156540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push_event</a:t>
            </a:r>
            <a:r>
              <a:rPr lang="en-US" sz="1400" dirty="0">
                <a:latin typeface="+mn-lt"/>
              </a:rPr>
              <a:t>(</a:t>
            </a:r>
          </a:p>
          <a:p>
            <a:pPr>
              <a:buNone/>
            </a:pPr>
            <a:r>
              <a:rPr lang="en-US" sz="1400" dirty="0">
                <a:latin typeface="+mn-lt"/>
              </a:rPr>
              <a:t>    “</a:t>
            </a:r>
            <a:r>
              <a:rPr lang="en-US" sz="1400" dirty="0" err="1">
                <a:latin typeface="+mn-lt"/>
              </a:rPr>
              <a:t>from_fits</a:t>
            </a:r>
            <a:r>
              <a:rPr lang="en-US" sz="1400" dirty="0">
                <a:latin typeface="+mn-lt"/>
              </a:rPr>
              <a:t>”)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87968E-3F93-3740-B530-08BC523616C6}"/>
              </a:ext>
            </a:extLst>
          </p:cNvPr>
          <p:cNvSpPr txBox="1"/>
          <p:nvPr/>
        </p:nvSpPr>
        <p:spPr>
          <a:xfrm>
            <a:off x="5665301" y="2466201"/>
            <a:ext cx="1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from_fits</a:t>
            </a:r>
            <a:r>
              <a:rPr lang="en-US" sz="1400" dirty="0">
                <a:latin typeface="+mn-lt"/>
              </a:rPr>
              <a:t>(</a:t>
            </a:r>
            <a:r>
              <a:rPr lang="en-US" sz="1400" dirty="0" err="1">
                <a:latin typeface="+mn-lt"/>
              </a:rPr>
              <a:t>args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C909BD-6238-1C48-848E-0023DDFC30DB}"/>
              </a:ext>
            </a:extLst>
          </p:cNvPr>
          <p:cNvSpPr txBox="1"/>
          <p:nvPr/>
        </p:nvSpPr>
        <p:spPr>
          <a:xfrm>
            <a:off x="2524537" y="2156022"/>
            <a:ext cx="158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get_event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D6D9C9-E2CA-EE45-A160-35E97F60B97B}"/>
              </a:ext>
            </a:extLst>
          </p:cNvPr>
          <p:cNvSpPr txBox="1"/>
          <p:nvPr/>
        </p:nvSpPr>
        <p:spPr>
          <a:xfrm>
            <a:off x="2504659" y="2670693"/>
            <a:ext cx="158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get_event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45C7B3-9817-3D49-AAAC-089912E4A579}"/>
              </a:ext>
            </a:extLst>
          </p:cNvPr>
          <p:cNvSpPr txBox="1"/>
          <p:nvPr/>
        </p:nvSpPr>
        <p:spPr>
          <a:xfrm>
            <a:off x="4109830" y="2816806"/>
            <a:ext cx="158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resume_recipe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145BB5-6FA0-1947-896B-20D1F1E400C6}"/>
              </a:ext>
            </a:extLst>
          </p:cNvPr>
          <p:cNvSpPr txBox="1"/>
          <p:nvPr/>
        </p:nvSpPr>
        <p:spPr>
          <a:xfrm>
            <a:off x="4211712" y="3025864"/>
            <a:ext cx="156540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push_event</a:t>
            </a:r>
            <a:r>
              <a:rPr lang="en-US" sz="1400" dirty="0">
                <a:latin typeface="+mn-lt"/>
              </a:rPr>
              <a:t>(</a:t>
            </a:r>
          </a:p>
          <a:p>
            <a:pPr>
              <a:buNone/>
            </a:pPr>
            <a:r>
              <a:rPr lang="en-US" sz="1400" dirty="0">
                <a:latin typeface="+mn-lt"/>
              </a:rPr>
              <a:t>    “</a:t>
            </a:r>
            <a:r>
              <a:rPr lang="en-US" sz="1400" dirty="0" err="1">
                <a:latin typeface="+mn-lt"/>
              </a:rPr>
              <a:t>order_trace</a:t>
            </a:r>
            <a:r>
              <a:rPr lang="en-US" sz="1400" dirty="0">
                <a:latin typeface="+mn-lt"/>
              </a:rPr>
              <a:t>”)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EB550C-82DC-EB44-9DD8-F39F7770748A}"/>
              </a:ext>
            </a:extLst>
          </p:cNvPr>
          <p:cNvSpPr txBox="1"/>
          <p:nvPr/>
        </p:nvSpPr>
        <p:spPr>
          <a:xfrm>
            <a:off x="2504659" y="3475221"/>
            <a:ext cx="158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get_event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138A27-E2CB-334D-A649-5926115CC2DA}"/>
              </a:ext>
            </a:extLst>
          </p:cNvPr>
          <p:cNvSpPr txBox="1"/>
          <p:nvPr/>
        </p:nvSpPr>
        <p:spPr>
          <a:xfrm>
            <a:off x="7295319" y="3841760"/>
            <a:ext cx="1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order_trace</a:t>
            </a:r>
            <a:r>
              <a:rPr lang="en-US" sz="1400" dirty="0">
                <a:latin typeface="+mn-lt"/>
              </a:rPr>
              <a:t>(</a:t>
            </a:r>
            <a:r>
              <a:rPr lang="en-US" sz="1400" dirty="0" err="1">
                <a:latin typeface="+mn-lt"/>
              </a:rPr>
              <a:t>args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7A13794-E2EA-F14F-9944-B02B8020177C}"/>
              </a:ext>
            </a:extLst>
          </p:cNvPr>
          <p:cNvSpPr txBox="1"/>
          <p:nvPr/>
        </p:nvSpPr>
        <p:spPr>
          <a:xfrm>
            <a:off x="2504659" y="4071338"/>
            <a:ext cx="158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get_event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006635-6CF8-6B46-A55D-00641D813DB1}"/>
              </a:ext>
            </a:extLst>
          </p:cNvPr>
          <p:cNvSpPr txBox="1"/>
          <p:nvPr/>
        </p:nvSpPr>
        <p:spPr>
          <a:xfrm>
            <a:off x="4109830" y="4339359"/>
            <a:ext cx="158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resume_recipe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64EABF-89A8-0E43-8193-24F013A15B1B}"/>
              </a:ext>
            </a:extLst>
          </p:cNvPr>
          <p:cNvSpPr txBox="1"/>
          <p:nvPr/>
        </p:nvSpPr>
        <p:spPr>
          <a:xfrm>
            <a:off x="4211712" y="4548417"/>
            <a:ext cx="1565406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push_event</a:t>
            </a:r>
            <a:r>
              <a:rPr lang="en-US" sz="1400" dirty="0">
                <a:latin typeface="+mn-lt"/>
              </a:rPr>
              <a:t>(</a:t>
            </a:r>
          </a:p>
          <a:p>
            <a:pPr>
              <a:buNone/>
            </a:pPr>
            <a:r>
              <a:rPr lang="en-US" sz="1400" dirty="0">
                <a:latin typeface="+mn-lt"/>
              </a:rPr>
              <a:t>    “</a:t>
            </a:r>
            <a:r>
              <a:rPr lang="en-US" sz="1400" dirty="0" err="1">
                <a:latin typeface="+mn-lt"/>
              </a:rPr>
              <a:t>to_fits</a:t>
            </a:r>
            <a:r>
              <a:rPr lang="en-US" sz="1400" dirty="0">
                <a:latin typeface="+mn-lt"/>
              </a:rPr>
              <a:t>”)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DA355D-DC91-EA40-A35B-D51AE9C70791}"/>
              </a:ext>
            </a:extLst>
          </p:cNvPr>
          <p:cNvSpPr txBox="1"/>
          <p:nvPr/>
        </p:nvSpPr>
        <p:spPr>
          <a:xfrm>
            <a:off x="5665301" y="5280927"/>
            <a:ext cx="1605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to_fits</a:t>
            </a:r>
            <a:r>
              <a:rPr lang="en-US" sz="1400" dirty="0">
                <a:latin typeface="+mn-lt"/>
              </a:rPr>
              <a:t>(</a:t>
            </a:r>
            <a:r>
              <a:rPr lang="en-US" sz="1400" dirty="0" err="1">
                <a:latin typeface="+mn-lt"/>
              </a:rPr>
              <a:t>args</a:t>
            </a:r>
            <a:r>
              <a:rPr lang="en-US" sz="1400" dirty="0">
                <a:latin typeface="+mn-lt"/>
              </a:rPr>
              <a:t>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90CE38-EB2B-7042-804D-C796AC1DE4D8}"/>
              </a:ext>
            </a:extLst>
          </p:cNvPr>
          <p:cNvSpPr txBox="1"/>
          <p:nvPr/>
        </p:nvSpPr>
        <p:spPr>
          <a:xfrm>
            <a:off x="2504659" y="5048349"/>
            <a:ext cx="158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get_event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E7348F-4908-8D4D-9699-BF69098947ED}"/>
              </a:ext>
            </a:extLst>
          </p:cNvPr>
          <p:cNvSpPr txBox="1"/>
          <p:nvPr/>
        </p:nvSpPr>
        <p:spPr>
          <a:xfrm>
            <a:off x="2504659" y="5536557"/>
            <a:ext cx="158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get_event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69BC830-2C27-0241-B13F-37BB18C976C2}"/>
              </a:ext>
            </a:extLst>
          </p:cNvPr>
          <p:cNvSpPr txBox="1"/>
          <p:nvPr/>
        </p:nvSpPr>
        <p:spPr>
          <a:xfrm>
            <a:off x="4109830" y="5784700"/>
            <a:ext cx="1585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+mn-lt"/>
              </a:rPr>
              <a:t>resume_recipe</a:t>
            </a:r>
            <a:r>
              <a:rPr lang="en-US" sz="1400" dirty="0">
                <a:latin typeface="+mn-lt"/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967668-C3A0-6A41-8809-352037EA03B0}"/>
              </a:ext>
            </a:extLst>
          </p:cNvPr>
          <p:cNvSpPr txBox="1"/>
          <p:nvPr/>
        </p:nvSpPr>
        <p:spPr>
          <a:xfrm>
            <a:off x="2504659" y="5989150"/>
            <a:ext cx="1585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>
                <a:latin typeface="+mn-lt"/>
              </a:rPr>
              <a:t>(shutdown)</a:t>
            </a:r>
          </a:p>
        </p:txBody>
      </p: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93B95187-FEF6-9142-BD4B-A70255979A7E}"/>
              </a:ext>
            </a:extLst>
          </p:cNvPr>
          <p:cNvCxnSpPr>
            <a:cxnSpLocks/>
            <a:endCxn id="34" idx="1"/>
          </p:cNvCxnSpPr>
          <p:nvPr/>
        </p:nvCxnSpPr>
        <p:spPr bwMode="auto">
          <a:xfrm>
            <a:off x="3617843" y="1460081"/>
            <a:ext cx="491987" cy="153889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73EC066B-3A99-4D4A-BCD8-B47DEA0F3E5B}"/>
              </a:ext>
            </a:extLst>
          </p:cNvPr>
          <p:cNvCxnSpPr>
            <a:stCxn id="36" idx="1"/>
          </p:cNvCxnSpPr>
          <p:nvPr/>
        </p:nvCxnSpPr>
        <p:spPr bwMode="auto">
          <a:xfrm rot="10800000" flipV="1">
            <a:off x="3528392" y="1974392"/>
            <a:ext cx="683321" cy="283154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CDF05F70-6092-5B41-B676-5C1DFE30DFBD}"/>
              </a:ext>
            </a:extLst>
          </p:cNvPr>
          <p:cNvCxnSpPr>
            <a:endCxn id="37" idx="1"/>
          </p:cNvCxnSpPr>
          <p:nvPr/>
        </p:nvCxnSpPr>
        <p:spPr bwMode="auto">
          <a:xfrm>
            <a:off x="3617843" y="2399867"/>
            <a:ext cx="2047458" cy="220223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17335B84-966B-7449-901E-A42AE481E651}"/>
              </a:ext>
            </a:extLst>
          </p:cNvPr>
          <p:cNvCxnSpPr/>
          <p:nvPr/>
        </p:nvCxnSpPr>
        <p:spPr bwMode="auto">
          <a:xfrm rot="10800000" flipV="1">
            <a:off x="3528393" y="2732940"/>
            <a:ext cx="2136909" cy="83865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B2101D07-E4DA-FD4C-B38F-208770088ACD}"/>
              </a:ext>
            </a:extLst>
          </p:cNvPr>
          <p:cNvCxnSpPr>
            <a:cxnSpLocks/>
          </p:cNvCxnSpPr>
          <p:nvPr/>
        </p:nvCxnSpPr>
        <p:spPr bwMode="auto">
          <a:xfrm>
            <a:off x="3580571" y="2900672"/>
            <a:ext cx="631141" cy="163251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3D76026F-8318-0642-825F-0774A501DC7D}"/>
              </a:ext>
            </a:extLst>
          </p:cNvPr>
          <p:cNvCxnSpPr/>
          <p:nvPr/>
        </p:nvCxnSpPr>
        <p:spPr bwMode="auto">
          <a:xfrm rot="10800000" flipV="1">
            <a:off x="3528392" y="3428999"/>
            <a:ext cx="683320" cy="163173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40AD3398-D81E-5A46-A048-4CFD7CFC6B18}"/>
              </a:ext>
            </a:extLst>
          </p:cNvPr>
          <p:cNvCxnSpPr>
            <a:endCxn id="43" idx="1"/>
          </p:cNvCxnSpPr>
          <p:nvPr/>
        </p:nvCxnSpPr>
        <p:spPr bwMode="auto">
          <a:xfrm>
            <a:off x="3580571" y="3662569"/>
            <a:ext cx="3714748" cy="33308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Curved Connector 77">
            <a:extLst>
              <a:ext uri="{FF2B5EF4-FFF2-40B4-BE49-F238E27FC236}">
                <a16:creationId xmlns:a16="http://schemas.microsoft.com/office/drawing/2014/main" id="{CBF105AA-6E12-F34E-9ACA-3619ED85E73E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528395" y="4042701"/>
            <a:ext cx="3766925" cy="131729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5C6B4A7D-8C4A-0E4F-8852-5979D6F97AB1}"/>
              </a:ext>
            </a:extLst>
          </p:cNvPr>
          <p:cNvCxnSpPr/>
          <p:nvPr/>
        </p:nvCxnSpPr>
        <p:spPr bwMode="auto">
          <a:xfrm>
            <a:off x="3580571" y="4339359"/>
            <a:ext cx="631141" cy="153888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Curved Connector 82">
            <a:extLst>
              <a:ext uri="{FF2B5EF4-FFF2-40B4-BE49-F238E27FC236}">
                <a16:creationId xmlns:a16="http://schemas.microsoft.com/office/drawing/2014/main" id="{7EF48C4D-D556-8348-AD3C-770D24C57B95}"/>
              </a:ext>
            </a:extLst>
          </p:cNvPr>
          <p:cNvCxnSpPr/>
          <p:nvPr/>
        </p:nvCxnSpPr>
        <p:spPr bwMode="auto">
          <a:xfrm rot="10800000" flipV="1">
            <a:off x="3528392" y="4831571"/>
            <a:ext cx="683320" cy="326500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6FE1E59C-F022-5C41-A60B-7E5702C65EF9}"/>
              </a:ext>
            </a:extLst>
          </p:cNvPr>
          <p:cNvCxnSpPr>
            <a:endCxn id="52" idx="1"/>
          </p:cNvCxnSpPr>
          <p:nvPr/>
        </p:nvCxnSpPr>
        <p:spPr bwMode="auto">
          <a:xfrm>
            <a:off x="3580571" y="5280927"/>
            <a:ext cx="2084730" cy="153889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558A66E2-0753-184C-A0FA-AFFC0C9BA340}"/>
              </a:ext>
            </a:extLst>
          </p:cNvPr>
          <p:cNvCxnSpPr>
            <a:cxnSpLocks/>
          </p:cNvCxnSpPr>
          <p:nvPr/>
        </p:nvCxnSpPr>
        <p:spPr bwMode="auto">
          <a:xfrm rot="10800000" flipV="1">
            <a:off x="3528392" y="5558886"/>
            <a:ext cx="2131945" cy="131557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7F111395-4E60-D543-B6D4-5E103395C39D}"/>
              </a:ext>
            </a:extLst>
          </p:cNvPr>
          <p:cNvCxnSpPr>
            <a:endCxn id="55" idx="1"/>
          </p:cNvCxnSpPr>
          <p:nvPr/>
        </p:nvCxnSpPr>
        <p:spPr bwMode="auto">
          <a:xfrm>
            <a:off x="3528391" y="5784700"/>
            <a:ext cx="581439" cy="153889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0CB44B39-4181-2946-A9FE-792F94A6E6E8}"/>
              </a:ext>
            </a:extLst>
          </p:cNvPr>
          <p:cNvCxnSpPr>
            <a:stCxn id="55" idx="1"/>
          </p:cNvCxnSpPr>
          <p:nvPr/>
        </p:nvCxnSpPr>
        <p:spPr bwMode="auto">
          <a:xfrm rot="10800000" flipV="1">
            <a:off x="3528392" y="5938588"/>
            <a:ext cx="581439" cy="204449"/>
          </a:xfrm>
          <a:prstGeom prst="curvedConnector3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70306945"/>
      </p:ext>
    </p:extLst>
  </p:cSld>
  <p:clrMapOvr>
    <a:masterClrMapping/>
  </p:clrMapOvr>
</p:sld>
</file>

<file path=ppt/theme/theme1.xml><?xml version="1.0" encoding="utf-8"?>
<a:theme xmlns:a="http://schemas.openxmlformats.org/drawingml/2006/main" name="orbital red">
  <a:themeElements>
    <a:clrScheme name="Orbital Corporate Colors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buNone/>
          <a:defRPr sz="1400" dirty="0">
            <a:latin typeface="+mn-lt"/>
          </a:defRPr>
        </a:defPPr>
      </a:lstStyle>
    </a:txDef>
  </a:objectDefaults>
  <a:extraClrSchemeLst>
    <a:extraClrScheme>
      <a:clrScheme name="orbital r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l re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al re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l re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l re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l re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al re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pf_blank" id="{622DB09B-C8B1-E649-B19C-709E9D058BC7}" vid="{0B3DB050-1237-6248-95A0-22A14732368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orbital red</Template>
  <TotalTime>1332</TotalTime>
  <Pages>22</Pages>
  <Words>147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orbital red</vt:lpstr>
      <vt:lpstr>Pipeline Structure and Iteractions (simplified)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Howard, Andrew W.</dc:creator>
  <cp:lastModifiedBy>Rumph, Dave</cp:lastModifiedBy>
  <cp:revision>11</cp:revision>
  <cp:lastPrinted>2006-02-28T15:57:54Z</cp:lastPrinted>
  <dcterms:created xsi:type="dcterms:W3CDTF">2020-06-17T23:42:35Z</dcterms:created>
  <dcterms:modified xsi:type="dcterms:W3CDTF">2021-03-18T18:25:33Z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aa1fe32c-09a8-4d2a-88d7-5682bd74ade9</vt:lpwstr>
  </property>
  <property fmtid="{D5CDD505-2E9C-101B-9397-08002B2CF9AE}" pid="3" name="ATKCategory">
    <vt:lpwstr>Alliant Techsystems Proprietary</vt:lpwstr>
  </property>
  <property fmtid="{D5CDD505-2E9C-101B-9397-08002B2CF9AE}" pid="4" name="ATKSensitivity">
    <vt:lpwstr>Export Controlled</vt:lpwstr>
  </property>
</Properties>
</file>