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B7640-0097-5B40-AC55-973D87E0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8FA62-BB49-5147-A73F-822059537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68640-F07B-0B4E-AC4C-B1777B52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39340-CDD1-6647-9B4A-9F780C7F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6E2E-AA7D-454F-8707-74EC8713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30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2D554-9F21-4847-8EED-F25ADC51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1D3D2-F9E6-9447-BA4D-5A5D4956D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6F694-011C-FA46-AAC1-F111339E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3B64C-765C-754C-9076-BD26D624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88A71-9819-294F-86A4-18EBEC70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23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1658EF-4AD0-6A41-AA64-79D7AEB8E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40D60-0570-4042-93E1-0F22D1CF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E344B-7D41-5745-A52B-02497476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25772-167D-F940-B515-20E85185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84896-BA5F-334D-B24A-9F5B4B10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6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4EDDD-5CA7-A14D-8E4A-0ECA5708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25DAE-5730-7A47-A436-78F46E30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91968-4C08-AD42-B82B-31ED2DC9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79E49-67EB-8C4E-9A79-63F6681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CD1A0-6C5B-624E-A1A8-6EB1EB0D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02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EE7E-753D-2445-964F-DFE5802C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9C90C-9DBF-374C-8DCC-4ECBCB79D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E0097-1192-B44B-B5CC-67A19B91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61A0D-F0F9-0F47-A987-9B666717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63A79-163E-3944-9FCA-E11B86D3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8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7E604-51F5-4C4D-80E6-9C8E4EB8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F0BD2-44A4-054A-BA33-2F185CFCD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85223-0507-7644-AFE4-B19F84F7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2DEAE-F930-7F4E-942E-E04B1D97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61351-A7E9-5A4B-BD80-63575EDB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2C2C2-F2E0-1C44-88C6-923A6D2B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F03D1-3C27-CD4F-B700-A9195DA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27581-EAA5-FA4A-B6ED-F369FA07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D5DDA-C68A-4343-96B3-0EBBDDE2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CCE96-2CB0-354F-B4DF-91A14359E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314A9A-F531-2049-B05F-3F5700C16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51957A-2FEA-5341-AA31-45C95B33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3AAA41-26BD-AE4B-AACB-65B90FD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DFE113-8016-A845-BDE2-026D85F5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7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D4290-367C-D249-BFD3-FF45FAB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F25D7-1653-E540-AF67-B0BB1A59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22BB9-7818-F543-B7C9-F9DC5F40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A33CA-8204-4C42-9BAA-479E4749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73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90531A-6008-5142-884F-2048766C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806AB9-F901-EB45-92B8-DB5FE766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8B8C6-6884-EA4B-916F-3502841A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87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178C-588A-0E4C-AF73-63F5603A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05B0A-CE18-F642-A691-A9A6A57E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8D5F6F-CBED-2B44-9036-49C94946E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431A4-9B9C-A24C-AA95-99C02035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D6B59-7630-D944-B66A-70909DD9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971E6-E639-964E-B418-29D293C4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52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5F648-3AFC-0343-98A2-B4AB3916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2BBBF6-177A-3941-974E-91679FA98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37AE2-1432-5949-9A53-B94015FEB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E1A2A-C980-B548-B34D-BB0374AB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C13A8-E10F-B247-A789-36698F84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82E8C-9DE1-D141-A27A-A259BB42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53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3AC6A6-BAF0-8143-A799-E4E4100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69A58-AAB3-D349-A5DA-9C1787AB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1E92E-F963-AA4B-BD3D-787CE00B1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0642-85CA-CB44-A5F3-ED1C5755EFC5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51C00-51EC-AC47-94E0-6C65A07EC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3BFB6-FB2D-8748-A3DA-FE2B17A65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5782-5474-C34B-82F2-8975EE310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07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24C872-A29C-8E42-B3F0-ACF83487E03A}"/>
              </a:ext>
            </a:extLst>
          </p:cNvPr>
          <p:cNvSpPr/>
          <p:nvPr/>
        </p:nvSpPr>
        <p:spPr>
          <a:xfrm>
            <a:off x="9342865" y="1269380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BertEmbedding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D82AA0-1A0E-504E-B0C8-4D4D4AD712A9}"/>
              </a:ext>
            </a:extLst>
          </p:cNvPr>
          <p:cNvSpPr/>
          <p:nvPr/>
        </p:nvSpPr>
        <p:spPr>
          <a:xfrm>
            <a:off x="9342865" y="2425390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BertSelfAttention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3E0259-C7F8-5641-8958-80E658D0B886}"/>
              </a:ext>
            </a:extLst>
          </p:cNvPr>
          <p:cNvSpPr/>
          <p:nvPr/>
        </p:nvSpPr>
        <p:spPr>
          <a:xfrm>
            <a:off x="9342865" y="3581400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BertSelfOutput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3D5BBE-8EFF-F648-B066-BFFFB59219DA}"/>
              </a:ext>
            </a:extLst>
          </p:cNvPr>
          <p:cNvSpPr/>
          <p:nvPr/>
        </p:nvSpPr>
        <p:spPr>
          <a:xfrm>
            <a:off x="6345045" y="2728332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BertAttention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1360CEE-71B2-BA49-93EC-1648BCCD5204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8564137" y="2732049"/>
            <a:ext cx="778728" cy="30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22C4A4E-5C38-644B-8D4E-61C3044BF578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8564137" y="3034991"/>
            <a:ext cx="778728" cy="85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3A66634-E95B-B74B-B15B-98C6FF1907C5}"/>
              </a:ext>
            </a:extLst>
          </p:cNvPr>
          <p:cNvSpPr/>
          <p:nvPr/>
        </p:nvSpPr>
        <p:spPr>
          <a:xfrm>
            <a:off x="9342865" y="4648200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BertIntermediate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5D0275-667A-694B-B32D-11404F098349}"/>
              </a:ext>
            </a:extLst>
          </p:cNvPr>
          <p:cNvSpPr/>
          <p:nvPr/>
        </p:nvSpPr>
        <p:spPr>
          <a:xfrm>
            <a:off x="9342865" y="5715000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BertOutput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F7B08C-5587-0340-A207-D0424E49CC5F}"/>
              </a:ext>
            </a:extLst>
          </p:cNvPr>
          <p:cNvSpPr/>
          <p:nvPr/>
        </p:nvSpPr>
        <p:spPr>
          <a:xfrm>
            <a:off x="4847064" y="4337824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BertLayer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3353196-8F83-E343-A3F6-FDA62E8146B7}"/>
              </a:ext>
            </a:extLst>
          </p:cNvPr>
          <p:cNvCxnSpPr>
            <a:stCxn id="7" idx="2"/>
            <a:endCxn id="16" idx="3"/>
          </p:cNvCxnSpPr>
          <p:nvPr/>
        </p:nvCxnSpPr>
        <p:spPr>
          <a:xfrm flipH="1">
            <a:off x="7066156" y="3341649"/>
            <a:ext cx="388435" cy="13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6B9579C-6D53-D245-B045-F30A1AED6FF4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 flipV="1">
            <a:off x="7066156" y="4644483"/>
            <a:ext cx="2276709" cy="31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21B283B-8A64-6A42-9B84-DDDA3DBA61C5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 flipV="1">
            <a:off x="7066156" y="4644483"/>
            <a:ext cx="2276709" cy="13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0D57E04-C6FB-F349-93EF-4A4C9AA8FC7B}"/>
              </a:ext>
            </a:extLst>
          </p:cNvPr>
          <p:cNvSpPr/>
          <p:nvPr/>
        </p:nvSpPr>
        <p:spPr>
          <a:xfrm>
            <a:off x="3192039" y="2728332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BertEncoder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DA3D28F-E7A1-8841-ABCD-A679D1079885}"/>
              </a:ext>
            </a:extLst>
          </p:cNvPr>
          <p:cNvCxnSpPr>
            <a:stCxn id="16" idx="0"/>
            <a:endCxn id="23" idx="2"/>
          </p:cNvCxnSpPr>
          <p:nvPr/>
        </p:nvCxnSpPr>
        <p:spPr>
          <a:xfrm flipH="1" flipV="1">
            <a:off x="4301585" y="3341649"/>
            <a:ext cx="1655025" cy="99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261F9D6-E55E-CC4A-B078-D2AE903518A8}"/>
              </a:ext>
            </a:extLst>
          </p:cNvPr>
          <p:cNvSpPr/>
          <p:nvPr/>
        </p:nvSpPr>
        <p:spPr>
          <a:xfrm>
            <a:off x="4456771" y="959005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BertModel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7FAF218-F9EC-0445-9D0F-8793A5D0D88B}"/>
              </a:ext>
            </a:extLst>
          </p:cNvPr>
          <p:cNvCxnSpPr>
            <a:stCxn id="4" idx="1"/>
            <a:endCxn id="26" idx="3"/>
          </p:cNvCxnSpPr>
          <p:nvPr/>
        </p:nvCxnSpPr>
        <p:spPr>
          <a:xfrm flipH="1" flipV="1">
            <a:off x="6675863" y="1265664"/>
            <a:ext cx="2667002" cy="31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BE00FD2-43B7-3148-81A8-8F765F7AFBA4}"/>
              </a:ext>
            </a:extLst>
          </p:cNvPr>
          <p:cNvCxnSpPr>
            <a:stCxn id="23" idx="0"/>
            <a:endCxn id="26" idx="2"/>
          </p:cNvCxnSpPr>
          <p:nvPr/>
        </p:nvCxnSpPr>
        <p:spPr>
          <a:xfrm flipV="1">
            <a:off x="4301585" y="1572322"/>
            <a:ext cx="1264732" cy="115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CB65EB2-5965-B94B-A79F-6C6B18E863C6}"/>
              </a:ext>
            </a:extLst>
          </p:cNvPr>
          <p:cNvSpPr/>
          <p:nvPr/>
        </p:nvSpPr>
        <p:spPr>
          <a:xfrm>
            <a:off x="9342865" y="381001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BertPooler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F845EF2-29BE-9C49-A509-3E5D9492DF7A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6675863" y="687660"/>
            <a:ext cx="2667002" cy="57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2FB7E5A-BC00-2547-B267-8A9FFF60167B}"/>
              </a:ext>
            </a:extLst>
          </p:cNvPr>
          <p:cNvSpPr/>
          <p:nvPr/>
        </p:nvSpPr>
        <p:spPr>
          <a:xfrm>
            <a:off x="657922" y="1576038"/>
            <a:ext cx="2864935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BertPreTrainedModel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033337B-D98E-9246-9E3D-19F35679E38E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V="1">
            <a:off x="3522857" y="1265664"/>
            <a:ext cx="933914" cy="61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86C3F2F-263B-A94F-9DE0-15970D0682F6}"/>
              </a:ext>
            </a:extLst>
          </p:cNvPr>
          <p:cNvSpPr/>
          <p:nvPr/>
        </p:nvSpPr>
        <p:spPr>
          <a:xfrm>
            <a:off x="171918" y="3379749"/>
            <a:ext cx="2864935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PreTrainedModel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9629BD78-4BC5-B04B-8152-D80D9E71483D}"/>
              </a:ext>
            </a:extLst>
          </p:cNvPr>
          <p:cNvCxnSpPr>
            <a:stCxn id="44" idx="0"/>
            <a:endCxn id="40" idx="2"/>
          </p:cNvCxnSpPr>
          <p:nvPr/>
        </p:nvCxnSpPr>
        <p:spPr>
          <a:xfrm flipV="1">
            <a:off x="1604386" y="2189355"/>
            <a:ext cx="486004" cy="119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7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F8F48B-2666-F748-AFD9-97450DD672DA}"/>
              </a:ext>
            </a:extLst>
          </p:cNvPr>
          <p:cNvSpPr/>
          <p:nvPr/>
        </p:nvSpPr>
        <p:spPr>
          <a:xfrm>
            <a:off x="4392976" y="2987793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BartModel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043C07-094B-634F-85EB-26912BFD96DF}"/>
              </a:ext>
            </a:extLst>
          </p:cNvPr>
          <p:cNvSpPr/>
          <p:nvPr/>
        </p:nvSpPr>
        <p:spPr>
          <a:xfrm>
            <a:off x="6612068" y="1800490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BartEncoder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B3757-8AAD-6940-B861-7656ADFD026B}"/>
              </a:ext>
            </a:extLst>
          </p:cNvPr>
          <p:cNvSpPr/>
          <p:nvPr/>
        </p:nvSpPr>
        <p:spPr>
          <a:xfrm>
            <a:off x="6612068" y="4384202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BartDecoder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BA983E-04C0-A44A-B352-12F99CECADB7}"/>
              </a:ext>
            </a:extLst>
          </p:cNvPr>
          <p:cNvSpPr/>
          <p:nvPr/>
        </p:nvSpPr>
        <p:spPr>
          <a:xfrm>
            <a:off x="9220590" y="4343573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BartDecoderLayer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C42A22-F671-F842-B6E0-0940B1755FB3}"/>
              </a:ext>
            </a:extLst>
          </p:cNvPr>
          <p:cNvSpPr/>
          <p:nvPr/>
        </p:nvSpPr>
        <p:spPr>
          <a:xfrm>
            <a:off x="9220590" y="1800490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BartEncoderLayer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7B57D3-F02F-7745-9DC3-016001E39173}"/>
              </a:ext>
            </a:extLst>
          </p:cNvPr>
          <p:cNvSpPr/>
          <p:nvPr/>
        </p:nvSpPr>
        <p:spPr>
          <a:xfrm>
            <a:off x="7841902" y="3115686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BartAttention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708044-3B75-304A-BB17-A1435204A7A7}"/>
              </a:ext>
            </a:extLst>
          </p:cNvPr>
          <p:cNvSpPr/>
          <p:nvPr/>
        </p:nvSpPr>
        <p:spPr>
          <a:xfrm>
            <a:off x="1558967" y="2987793"/>
            <a:ext cx="2460140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BartPretrainedModel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FF9043-BA95-864B-A992-55B88765F839}"/>
              </a:ext>
            </a:extLst>
          </p:cNvPr>
          <p:cNvSpPr/>
          <p:nvPr/>
        </p:nvSpPr>
        <p:spPr>
          <a:xfrm>
            <a:off x="1679491" y="4384202"/>
            <a:ext cx="2219092" cy="6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PreTrainedModel</a:t>
            </a:r>
            <a:endParaRPr kumimoji="1" lang="zh-CN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18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20</Words>
  <Application>Microsoft Macintosh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2022-03-15T08:05:08Z</dcterms:created>
  <dcterms:modified xsi:type="dcterms:W3CDTF">2022-03-24T03:50:49Z</dcterms:modified>
</cp:coreProperties>
</file>