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1"/>
  </p:notesMasterIdLst>
  <p:handoutMasterIdLst>
    <p:handoutMasterId r:id="rId12"/>
  </p:handoutMasterIdLst>
  <p:sldIdLst>
    <p:sldId id="257" r:id="rId5"/>
    <p:sldId id="389" r:id="rId6"/>
    <p:sldId id="317" r:id="rId7"/>
    <p:sldId id="392" r:id="rId8"/>
    <p:sldId id="270" r:id="rId9"/>
    <p:sldId id="3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517" autoAdjust="0"/>
  </p:normalViewPr>
  <p:slideViewPr>
    <p:cSldViewPr snapToGrid="0">
      <p:cViewPr varScale="1">
        <p:scale>
          <a:sx n="122" d="100"/>
          <a:sy n="122" d="100"/>
        </p:scale>
        <p:origin x="96" y="22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163845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HotTakes</a:t>
            </a:r>
            <a:br>
              <a:rPr lang="en-US" dirty="0"/>
            </a:br>
            <a:endParaRPr lang="en-US" dirty="0"/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" b="13"/>
          <a:stretch/>
        </p:blipFill>
        <p:spPr/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Fire Nation!!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359" y="581950"/>
            <a:ext cx="2521199" cy="646140"/>
          </a:xfrm>
        </p:spPr>
        <p:txBody>
          <a:bodyPr/>
          <a:lstStyle/>
          <a:p>
            <a:r>
              <a:rPr lang="en-US" dirty="0"/>
              <a:t>HotTakes</a:t>
            </a: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" b="23"/>
          <a:stretch/>
        </p:blipFill>
        <p:spPr/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" b="134"/>
          <a:stretch/>
        </p:blipFill>
        <p:spPr/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0B4A-9FD0-45BD-82DE-A5D03B59A4F7}" type="datetime2">
              <a:rPr lang="en-US" smtClean="0"/>
              <a:t>Tuesday, May 17, 2022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4708" y="6507212"/>
            <a:ext cx="6379210" cy="153888"/>
          </a:xfrm>
        </p:spPr>
        <p:txBody>
          <a:bodyPr/>
          <a:lstStyle/>
          <a:p>
            <a:r>
              <a:rPr lang="en-US" dirty="0"/>
              <a:t>Description Slide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15B6A-1922-221A-2E91-08D31500BA6E}"/>
              </a:ext>
            </a:extLst>
          </p:cNvPr>
          <p:cNvSpPr txBox="1"/>
          <p:nvPr/>
        </p:nvSpPr>
        <p:spPr>
          <a:xfrm>
            <a:off x="1009649" y="2174909"/>
            <a:ext cx="38423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goal is to build a social networking platform in which everyone can share their opinions of  various media forms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Movies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Video Games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Books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12AD3D-6B76-475C-C588-2F678E422AB5}"/>
              </a:ext>
            </a:extLst>
          </p:cNvPr>
          <p:cNvSpPr txBox="1"/>
          <p:nvPr/>
        </p:nvSpPr>
        <p:spPr>
          <a:xfrm>
            <a:off x="1009649" y="4274969"/>
            <a:ext cx="3842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was done by having our post focused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 items being reviewed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Giving the media a score of: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Different fire levels</a:t>
            </a:r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6135"/>
            <a:ext cx="12192000" cy="6858000"/>
          </a:xfr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2A12-2DB5-46CA-BCC9-6E1942C31412}" type="datetime2">
              <a:rPr lang="en-US"/>
              <a:t>Tuesday, May 17, 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Technology Slide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434468"/>
            <a:ext cx="5437187" cy="1656714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Technologies Used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7CEC08-F0F6-EA93-68AF-47FB8257F94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4839" y="980319"/>
            <a:ext cx="6379210" cy="5312099"/>
          </a:xfrm>
          <a:prstGeom prst="rect">
            <a:avLst/>
          </a:prstGeom>
          <a:noFill/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A82B4C-9057-3BF0-E716-6600C656A485}"/>
              </a:ext>
            </a:extLst>
          </p:cNvPr>
          <p:cNvSpPr txBox="1"/>
          <p:nvPr/>
        </p:nvSpPr>
        <p:spPr>
          <a:xfrm>
            <a:off x="550863" y="2304344"/>
            <a:ext cx="41231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 Data, Boot,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Context, WebMVC, Test - version 2.6.3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Maven Dependencies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ProjectLombok - version 2.6.3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PostgreSQL - version 2.6.3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JacksonDatabind - version 2.6.3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AWS - S3, EC2, and 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HTML/CSS/AJAX/JS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9AA4CE-5C4D-9F5A-0C16-399948282ABE}"/>
              </a:ext>
            </a:extLst>
          </p:cNvPr>
          <p:cNvSpPr txBox="1"/>
          <p:nvPr/>
        </p:nvSpPr>
        <p:spPr>
          <a:xfrm>
            <a:off x="5224839" y="221306"/>
            <a:ext cx="6379210" cy="70788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Database Schema</a:t>
            </a: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E5E27B3C-B565-407D-BC42-232E9427F446}" type="datetime2">
              <a:rPr lang="en-US"/>
              <a:t>Tuesday, May 17,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Demo Slide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A99E120-A1C5-D16F-EA4B-8562BCBB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6243"/>
            <a:ext cx="12192000" cy="1145513"/>
          </a:xfrm>
        </p:spPr>
        <p:txBody>
          <a:bodyPr/>
          <a:lstStyle/>
          <a:p>
            <a:pPr algn="ctr"/>
            <a:r>
              <a:rPr lang="en-US" sz="9600" dirty="0"/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81922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8606"/>
            <a:ext cx="10941156" cy="71026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Post App Development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879502"/>
            <a:ext cx="5149962" cy="4063424"/>
          </a:xfrm>
        </p:spPr>
        <p:txBody>
          <a:bodyPr/>
          <a:lstStyle/>
          <a:p>
            <a:r>
              <a:rPr lang="en-US" dirty="0"/>
              <a:t>Our team had a vote of confidence </a:t>
            </a:r>
          </a:p>
          <a:p>
            <a:pPr lvl="1"/>
            <a:r>
              <a:rPr lang="en-US" dirty="0"/>
              <a:t>We discussed with each other where each team member felt strongest in and distributed responsibilities accordingly.</a:t>
            </a:r>
          </a:p>
          <a:p>
            <a:r>
              <a:rPr lang="en-US" dirty="0"/>
              <a:t>Difficulties</a:t>
            </a:r>
          </a:p>
          <a:p>
            <a:pPr lvl="1"/>
            <a:r>
              <a:rPr lang="en-US" dirty="0"/>
              <a:t>Every time we would get 2 things working together it would break,.</a:t>
            </a:r>
          </a:p>
          <a:p>
            <a:pPr lvl="2"/>
            <a:r>
              <a:rPr lang="en-US" dirty="0"/>
              <a:t>We would have to  fix it.</a:t>
            </a:r>
          </a:p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5" y="1879501"/>
            <a:ext cx="4289137" cy="4063424"/>
          </a:xfrm>
        </p:spPr>
        <p:txBody>
          <a:bodyPr/>
          <a:lstStyle/>
          <a:p>
            <a:r>
              <a:rPr lang="en-US" dirty="0"/>
              <a:t>What we learned</a:t>
            </a:r>
          </a:p>
          <a:p>
            <a:pPr lvl="1"/>
            <a:r>
              <a:rPr lang="en-US" dirty="0"/>
              <a:t>Learned to work together </a:t>
            </a:r>
          </a:p>
          <a:p>
            <a:pPr lvl="1"/>
            <a:r>
              <a:rPr lang="en-US" dirty="0"/>
              <a:t>Better time management</a:t>
            </a:r>
          </a:p>
          <a:p>
            <a:pPr lvl="1"/>
            <a:r>
              <a:rPr lang="en-US" dirty="0"/>
              <a:t>Task organization</a:t>
            </a:r>
          </a:p>
          <a:p>
            <a:r>
              <a:rPr lang="en-US" dirty="0"/>
              <a:t>Future Implementations</a:t>
            </a:r>
          </a:p>
          <a:p>
            <a:pPr lvl="1"/>
            <a:r>
              <a:rPr lang="en-US" dirty="0"/>
              <a:t>Comments</a:t>
            </a:r>
          </a:p>
          <a:p>
            <a:pPr lvl="1"/>
            <a:r>
              <a:rPr lang="en-US" dirty="0"/>
              <a:t>Admin account</a:t>
            </a:r>
          </a:p>
          <a:p>
            <a:pPr lvl="1"/>
            <a:r>
              <a:rPr lang="en-US" dirty="0"/>
              <a:t>User rankings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D8858A33-0FB5-4A41-81CF-DCEF3BAF8D10}" type="datetime2">
              <a:rPr lang="en-US" smtClean="0"/>
              <a:t>Tuesday, May 17,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497587"/>
            <a:ext cx="6379210" cy="153888"/>
          </a:xfrm>
        </p:spPr>
        <p:txBody>
          <a:bodyPr/>
          <a:lstStyle/>
          <a:p>
            <a:r>
              <a:rPr lang="en-US" dirty="0"/>
              <a:t>Post App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2883877"/>
            <a:ext cx="2895722" cy="65163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Fire Nation!!</a:t>
            </a:r>
          </a:p>
          <a:p>
            <a:r>
              <a:rPr lang="en-US" dirty="0"/>
              <a:t>HotTakesReview@gmail.com</a:t>
            </a:r>
          </a:p>
          <a:p>
            <a:r>
              <a:rPr lang="en-US" dirty="0"/>
              <a:t>HotTakes.com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5"/>
          <a:stretch/>
        </p:blipFill>
        <p:spPr/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5"/>
          <a:stretch/>
        </p:blipFill>
        <p:spPr/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May 17,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Thank You Slide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218</Words>
  <Application>Microsoft Office PowerPoint</Application>
  <PresentationFormat>Widescreen</PresentationFormat>
  <Paragraphs>59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Walbaum Display</vt:lpstr>
      <vt:lpstr>3DFloatVTI</vt:lpstr>
      <vt:lpstr>HotTakes </vt:lpstr>
      <vt:lpstr>HotTakes</vt:lpstr>
      <vt:lpstr>Technologies Used</vt:lpstr>
      <vt:lpstr>DEMO </vt:lpstr>
      <vt:lpstr>Post App Development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HotTakes </dc:title>
  <dc:creator>Stephen Brady</dc:creator>
  <cp:lastModifiedBy>Stephen Brady</cp:lastModifiedBy>
  <cp:revision>5</cp:revision>
  <dcterms:created xsi:type="dcterms:W3CDTF">2022-05-16T19:23:03Z</dcterms:created>
  <dcterms:modified xsi:type="dcterms:W3CDTF">2022-05-17T14:33:35Z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