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17" r:id="rId7"/>
    <p:sldId id="279" r:id="rId8"/>
    <p:sldId id="268" r:id="rId9"/>
    <p:sldId id="272" r:id="rId10"/>
    <p:sldId id="270" r:id="rId11"/>
    <p:sldId id="281" r:id="rId12"/>
    <p:sldId id="321"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517" autoAdjust="0"/>
  </p:normalViewPr>
  <p:slideViewPr>
    <p:cSldViewPr snapToGrid="0">
      <p:cViewPr varScale="1">
        <p:scale>
          <a:sx n="115" d="100"/>
          <a:sy n="115" d="100"/>
        </p:scale>
        <p:origin x="372" y="10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5/16/2022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163845"/>
            <a:ext cx="3565524" cy="2384898"/>
          </a:xfrm>
        </p:spPr>
        <p:txBody>
          <a:bodyPr anchor="b" anchorCtr="0">
            <a:normAutofit/>
          </a:bodyPr>
          <a:lstStyle/>
          <a:p>
            <a:r>
              <a:rPr lang="en-US" dirty="0" err="1"/>
              <a:t>HotTakes</a:t>
            </a:r>
            <a:br>
              <a:rPr lang="en-US" dirty="0"/>
            </a:b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1120359" y="581950"/>
            <a:ext cx="2521199" cy="646140"/>
          </a:xfrm>
        </p:spPr>
        <p:txBody>
          <a:bodyPr/>
          <a:lstStyle/>
          <a:p>
            <a:r>
              <a:rPr lang="en-US" dirty="0" err="1"/>
              <a:t>HotTakes</a:t>
            </a: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fld id="{CB969CAE-36C8-466B-BCF3-F2D99E1B1460}" type="datetime2">
              <a:rPr lang="en-US" smtClean="0"/>
              <a:t>Monday, May 16, 2022</a:t>
            </a:fld>
            <a:endParaRPr lang="en-US" dirty="0"/>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74708" y="6507212"/>
            <a:ext cx="6379210" cy="153888"/>
          </a:xfrm>
        </p:spPr>
        <p:txBody>
          <a:bodyPr/>
          <a:lstStyle/>
          <a:p>
            <a:r>
              <a:rPr lang="en-US" dirty="0"/>
              <a:t>Description Slide</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7" name="TextBox 6">
            <a:extLst>
              <a:ext uri="{FF2B5EF4-FFF2-40B4-BE49-F238E27FC236}">
                <a16:creationId xmlns:a16="http://schemas.microsoft.com/office/drawing/2014/main" id="{C8415B6A-1922-221A-2E91-08D31500BA6E}"/>
              </a:ext>
            </a:extLst>
          </p:cNvPr>
          <p:cNvSpPr txBox="1"/>
          <p:nvPr/>
        </p:nvSpPr>
        <p:spPr>
          <a:xfrm>
            <a:off x="1009649" y="2174909"/>
            <a:ext cx="3842308" cy="2031325"/>
          </a:xfrm>
          <a:prstGeom prst="rect">
            <a:avLst/>
          </a:prstGeom>
          <a:noFill/>
        </p:spPr>
        <p:txBody>
          <a:bodyPr wrap="square" rtlCol="0">
            <a:spAutoFit/>
          </a:bodyPr>
          <a:lstStyle/>
          <a:p>
            <a:r>
              <a:rPr lang="en-US" dirty="0"/>
              <a:t>Our goal is to build a social networking platform in which everyone can share their opinions of  various media forms such as:</a:t>
            </a:r>
          </a:p>
          <a:p>
            <a:pPr marL="742950" lvl="1" indent="-285750">
              <a:buFont typeface="Arial" panose="020B0604020202020204" pitchFamily="34" charset="0"/>
              <a:buChar char="•"/>
            </a:pPr>
            <a:r>
              <a:rPr lang="en-US" dirty="0"/>
              <a:t>Movies</a:t>
            </a:r>
          </a:p>
          <a:p>
            <a:pPr marL="742950" lvl="1" indent="-285750">
              <a:buFont typeface="Arial" panose="020B0604020202020204" pitchFamily="34" charset="0"/>
              <a:buChar char="•"/>
            </a:pPr>
            <a:r>
              <a:rPr lang="en-US" dirty="0"/>
              <a:t> Video Games</a:t>
            </a:r>
          </a:p>
          <a:p>
            <a:pPr marL="742950" lvl="1" indent="-285750">
              <a:buFont typeface="Arial" panose="020B0604020202020204" pitchFamily="34" charset="0"/>
              <a:buChar char="•"/>
            </a:pPr>
            <a:r>
              <a:rPr lang="en-US" dirty="0"/>
              <a:t>Books</a:t>
            </a:r>
          </a:p>
        </p:txBody>
      </p:sp>
      <p:sp>
        <p:nvSpPr>
          <p:cNvPr id="9" name="TextBox 8">
            <a:extLst>
              <a:ext uri="{FF2B5EF4-FFF2-40B4-BE49-F238E27FC236}">
                <a16:creationId xmlns:a16="http://schemas.microsoft.com/office/drawing/2014/main" id="{B212AD3D-6B76-475C-C588-2F678E422AB5}"/>
              </a:ext>
            </a:extLst>
          </p:cNvPr>
          <p:cNvSpPr txBox="1"/>
          <p:nvPr/>
        </p:nvSpPr>
        <p:spPr>
          <a:xfrm>
            <a:off x="1009649" y="4274969"/>
            <a:ext cx="3842308" cy="1754326"/>
          </a:xfrm>
          <a:prstGeom prst="rect">
            <a:avLst/>
          </a:prstGeom>
          <a:noFill/>
        </p:spPr>
        <p:txBody>
          <a:bodyPr wrap="square" rtlCol="0">
            <a:spAutoFit/>
          </a:bodyPr>
          <a:lstStyle/>
          <a:p>
            <a:r>
              <a:rPr lang="en-US" dirty="0"/>
              <a:t>This was done by having our post focused on:</a:t>
            </a:r>
          </a:p>
          <a:p>
            <a:pPr marL="742950" lvl="1" indent="-285750">
              <a:buFont typeface="Arial" panose="020B0604020202020204" pitchFamily="34" charset="0"/>
              <a:buChar char="•"/>
            </a:pPr>
            <a:r>
              <a:rPr lang="en-US" dirty="0"/>
              <a:t>Media Item being reviewed</a:t>
            </a:r>
          </a:p>
          <a:p>
            <a:pPr marL="742950" lvl="1" indent="-285750">
              <a:buFont typeface="Arial" panose="020B0604020202020204" pitchFamily="34" charset="0"/>
              <a:buChar char="•"/>
            </a:pPr>
            <a:r>
              <a:rPr lang="en-US" dirty="0"/>
              <a:t>Giving the media a </a:t>
            </a:r>
            <a:r>
              <a:rPr lang="en-US"/>
              <a:t>score of:</a:t>
            </a:r>
            <a:endParaRPr lang="en-US" dirty="0"/>
          </a:p>
          <a:p>
            <a:pPr marL="1200150" lvl="2" indent="-285750">
              <a:buFont typeface="Arial" panose="020B0604020202020204" pitchFamily="34" charset="0"/>
              <a:buChar char="•"/>
            </a:pPr>
            <a:r>
              <a:rPr lang="en-US" dirty="0"/>
              <a:t>{scoring convection goes here}</a:t>
            </a: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8320"/>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434468"/>
            <a:ext cx="5437187" cy="1656714"/>
          </a:xfrm>
        </p:spPr>
        <p:txBody>
          <a:bodyPr vert="horz" wrap="square" lIns="0" tIns="0" rIns="0" bIns="0" rtlCol="0" anchor="b" anchorCtr="0">
            <a:normAutofit fontScale="90000"/>
          </a:bodyPr>
          <a:lstStyle/>
          <a:p>
            <a:pPr>
              <a:lnSpc>
                <a:spcPct val="100000"/>
              </a:lnSpc>
            </a:pPr>
            <a:r>
              <a:rPr lang="en-US" sz="6400" kern="1200" dirty="0">
                <a:solidFill>
                  <a:schemeClr val="tx1"/>
                </a:solidFill>
                <a:latin typeface="+mj-lt"/>
                <a:ea typeface="+mj-ea"/>
                <a:cs typeface="+mj-cs"/>
              </a:rPr>
              <a:t>Technologies Used</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Monday, May 16, 2022</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dirty="0"/>
              <a:t>Technology Slide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
        <p:nvSpPr>
          <p:cNvPr id="10" name="TextBox 9">
            <a:extLst>
              <a:ext uri="{FF2B5EF4-FFF2-40B4-BE49-F238E27FC236}">
                <a16:creationId xmlns:a16="http://schemas.microsoft.com/office/drawing/2014/main" id="{F4A82B4C-9057-3BF0-E716-6600C656A485}"/>
              </a:ext>
            </a:extLst>
          </p:cNvPr>
          <p:cNvSpPr txBox="1"/>
          <p:nvPr/>
        </p:nvSpPr>
        <p:spPr>
          <a:xfrm>
            <a:off x="550863" y="2233334"/>
            <a:ext cx="412311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Spring Boot, Web, Beans</a:t>
            </a:r>
            <a:br>
              <a:rPr lang="en-US" dirty="0"/>
            </a:br>
            <a:endParaRPr lang="en-US" dirty="0"/>
          </a:p>
          <a:p>
            <a:pPr marL="285750" indent="-285750">
              <a:buFont typeface="Arial" panose="020B0604020202020204" pitchFamily="34" charset="0"/>
              <a:buChar char="•"/>
            </a:pPr>
            <a:r>
              <a:rPr lang="en-US" dirty="0"/>
              <a:t>Context, </a:t>
            </a:r>
            <a:r>
              <a:rPr lang="en-US" dirty="0" err="1"/>
              <a:t>WebMVC</a:t>
            </a:r>
            <a:r>
              <a:rPr lang="en-US" dirty="0"/>
              <a:t>, Test - version 2.6.3</a:t>
            </a:r>
            <a:br>
              <a:rPr lang="en-US" dirty="0"/>
            </a:br>
            <a:endParaRPr lang="en-US" dirty="0"/>
          </a:p>
          <a:p>
            <a:pPr marL="285750" indent="-285750">
              <a:buFont typeface="Arial" panose="020B0604020202020204" pitchFamily="34" charset="0"/>
              <a:buChar char="•"/>
            </a:pPr>
            <a:r>
              <a:rPr lang="en-US" dirty="0" err="1"/>
              <a:t>ProjectLombok</a:t>
            </a:r>
            <a:r>
              <a:rPr lang="en-US" dirty="0"/>
              <a:t> - version 2.6.3</a:t>
            </a:r>
            <a:br>
              <a:rPr lang="en-US" dirty="0"/>
            </a:br>
            <a:endParaRPr lang="en-US" dirty="0"/>
          </a:p>
          <a:p>
            <a:pPr marL="285750" indent="-285750">
              <a:buFont typeface="Arial" panose="020B0604020202020204" pitchFamily="34" charset="0"/>
              <a:buChar char="•"/>
            </a:pPr>
            <a:r>
              <a:rPr lang="en-US" dirty="0"/>
              <a:t>PostgreSQL - version 2.6.3</a:t>
            </a:r>
            <a:br>
              <a:rPr lang="en-US" dirty="0"/>
            </a:br>
            <a:endParaRPr lang="en-US" dirty="0"/>
          </a:p>
          <a:p>
            <a:pPr marL="285750" indent="-285750">
              <a:buFont typeface="Arial" panose="020B0604020202020204" pitchFamily="34" charset="0"/>
              <a:buChar char="•"/>
            </a:pPr>
            <a:r>
              <a:rPr lang="en-US" dirty="0" err="1"/>
              <a:t>JacksonDatabind</a:t>
            </a:r>
            <a:r>
              <a:rPr lang="en-US" dirty="0"/>
              <a:t> - version 2.6.3</a:t>
            </a:r>
            <a:br>
              <a:rPr lang="en-US" dirty="0"/>
            </a:br>
            <a:endParaRPr lang="en-US" dirty="0"/>
          </a:p>
          <a:p>
            <a:pPr marL="285750" indent="-285750">
              <a:buFont typeface="Arial" panose="020B0604020202020204" pitchFamily="34" charset="0"/>
              <a:buChar char="•"/>
            </a:pPr>
            <a:r>
              <a:rPr lang="en-US" dirty="0"/>
              <a:t> AWS - S3, EC2, and RDS</a:t>
            </a:r>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297987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142054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{54D2357B-D29B-493D-BFE3-714E9B2F5BD3}tf33713516_win32</Template>
  <TotalTime>219</TotalTime>
  <Words>647</Words>
  <Application>Microsoft Office PowerPoint</Application>
  <PresentationFormat>Widescreen</PresentationFormat>
  <Paragraphs>106</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Symbol</vt:lpstr>
      <vt:lpstr>Walbaum Display</vt:lpstr>
      <vt:lpstr>3DFloatVTI</vt:lpstr>
      <vt:lpstr>HotTakes </vt:lpstr>
      <vt:lpstr>HotTakes</vt:lpstr>
      <vt:lpstr>Technologies Used</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HotTakes </dc:title>
  <dc:creator>Stephen Brady</dc:creator>
  <cp:lastModifiedBy>Stephen Brady</cp:lastModifiedBy>
  <cp:revision>1</cp:revision>
  <dcterms:created xsi:type="dcterms:W3CDTF">2022-05-16T19:23:03Z</dcterms:created>
  <dcterms:modified xsi:type="dcterms:W3CDTF">2022-05-16T23:02:19Z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