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70" r:id="rId3"/>
    <p:sldId id="266" r:id="rId4"/>
    <p:sldId id="274" r:id="rId5"/>
    <p:sldId id="278" r:id="rId6"/>
    <p:sldId id="260" r:id="rId7"/>
    <p:sldId id="259" r:id="rId8"/>
    <p:sldId id="258" r:id="rId9"/>
    <p:sldId id="276" r:id="rId10"/>
    <p:sldId id="282" r:id="rId11"/>
    <p:sldId id="262" r:id="rId12"/>
    <p:sldId id="264" r:id="rId13"/>
    <p:sldId id="261" r:id="rId14"/>
    <p:sldId id="294" r:id="rId15"/>
  </p:sldIdLst>
  <p:sldSz cx="9144000" cy="5143500" type="screen16x9"/>
  <p:notesSz cx="6858000" cy="9144000"/>
  <p:embeddedFontLst>
    <p:embeddedFont>
      <p:font typeface="Josefin Sans" charset="0"/>
      <p:regular r:id="rId17"/>
      <p:bold r:id="rId18"/>
      <p:italic r:id="rId19"/>
      <p:boldItalic r:id="rId20"/>
    </p:embeddedFont>
    <p:embeddedFont>
      <p:font typeface="Josefin Sans Medium" charset="0"/>
      <p:regular r:id="rId21"/>
      <p:bold r:id="rId22"/>
      <p:italic r:id="rId23"/>
      <p:boldItalic r:id="rId24"/>
    </p:embeddedFont>
    <p:embeddedFont>
      <p:font typeface="Fira Sans Extra Condensed Medium" charset="0"/>
      <p:regular r:id="rId25"/>
      <p:bold r:id="rId26"/>
      <p:italic r:id="rId27"/>
      <p:boldItalic r:id="rId28"/>
    </p:embeddedFont>
    <p:embeddedFont>
      <p:font typeface="Josefin Sans Light" charset="0"/>
      <p:regular r:id="rId29"/>
      <p:bold r:id="rId30"/>
      <p:italic r:id="rId31"/>
      <p:boldItalic r:id="rId32"/>
    </p:embeddedFont>
    <p:embeddedFont>
      <p:font typeface="Josefin Sans SemiBold" charset="0"/>
      <p:regular r:id="rId33"/>
      <p:bold r:id="rId34"/>
      <p:italic r:id="rId35"/>
      <p:boldItalic r:id="rId36"/>
    </p:embeddedFont>
    <p:embeddedFont>
      <p:font typeface="Josefin Sans ExtraLight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284CB4-E655-4389-A281-040A36C614DC}">
          <p14:sldIdLst>
            <p14:sldId id="256"/>
            <p14:sldId id="270"/>
            <p14:sldId id="266"/>
            <p14:sldId id="274"/>
            <p14:sldId id="278"/>
            <p14:sldId id="260"/>
            <p14:sldId id="259"/>
            <p14:sldId id="258"/>
            <p14:sldId id="276"/>
            <p14:sldId id="282"/>
            <p14:sldId id="262"/>
            <p14:sldId id="264"/>
            <p14:sldId id="261"/>
            <p14:sldId id="294"/>
          </p14:sldIdLst>
        </p14:section>
        <p14:section name="Untitled Section" id="{A17338E0-5C66-4978-9B6E-0D9D65DDE5AD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48227C1-EAF2-439B-AFCF-C7594C47C59A}">
  <a:tblStyle styleId="{048227C1-EAF2-439B-AFCF-C7594C47C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3377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ca275fbaf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ca275fbaf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788e9a59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788e9a59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ab08de558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ab08de558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91aa0ac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91aa0ac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788e9a59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788e9a59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788e9a59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788e9a59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c788e9a59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c788e9a59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95f375b38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95f375b38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88e9a59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88e9a59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95f375b38_3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95f375b38_3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c788e9a5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c788e9a59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2111850" y="1210325"/>
            <a:ext cx="525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1400"/>
              <a:buFont typeface="Josefin Sans SemiBold"/>
              <a:buNone/>
              <a:defRPr>
                <a:solidFill>
                  <a:srgbClr val="FD0000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04" name="Google Shape;104;p14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503550" y="2653667"/>
            <a:ext cx="2544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4"/>
          <p:cNvSpPr txBox="1">
            <a:spLocks noGrp="1"/>
          </p:cNvSpPr>
          <p:nvPr>
            <p:ph type="title" idx="3"/>
          </p:nvPr>
        </p:nvSpPr>
        <p:spPr>
          <a:xfrm>
            <a:off x="2111850" y="3033325"/>
            <a:ext cx="52566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efin Sans SemiBold"/>
              <a:buNone/>
              <a:defRPr sz="1800" b="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TITLE_AND_DESCRIPTION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292000" y="2212804"/>
            <a:ext cx="31734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925750" y="1786400"/>
            <a:ext cx="5151600" cy="940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8" name="Google Shape;118;p16"/>
          <p:cNvCxnSpPr/>
          <p:nvPr/>
        </p:nvCxnSpPr>
        <p:spPr>
          <a:xfrm>
            <a:off x="542275" y="16252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2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4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3"/>
          <p:cNvSpPr txBox="1">
            <a:spLocks noGrp="1"/>
          </p:cNvSpPr>
          <p:nvPr>
            <p:ph type="subTitle" idx="6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8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9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ubTitle" idx="1"/>
          </p:nvPr>
        </p:nvSpPr>
        <p:spPr>
          <a:xfrm>
            <a:off x="951625" y="1633875"/>
            <a:ext cx="3027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2"/>
          </p:nvPr>
        </p:nvSpPr>
        <p:spPr>
          <a:xfrm>
            <a:off x="951632" y="1011675"/>
            <a:ext cx="266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Josefin Sans"/>
              <a:buNone/>
              <a:defRPr sz="2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55" name="Google Shape;255;p2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951632" y="2717100"/>
            <a:ext cx="30273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257" name="Google Shape;257;p2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ctrTitle"/>
          </p:nvPr>
        </p:nvSpPr>
        <p:spPr>
          <a:xfrm>
            <a:off x="713225" y="1157263"/>
            <a:ext cx="5414400" cy="705300"/>
          </a:xfrm>
          <a:prstGeom prst="rect">
            <a:avLst/>
          </a:prstGeom>
        </p:spPr>
        <p:txBody>
          <a:bodyPr spcFirstLastPara="1" wrap="square" lIns="91425" tIns="7920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 </a:t>
            </a:r>
            <a:endParaRPr sz="1000">
              <a:solidFill>
                <a:schemeClr val="dk2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301" name="Google Shape;301;p35"/>
          <p:cNvCxnSpPr/>
          <p:nvPr/>
        </p:nvCxnSpPr>
        <p:spPr>
          <a:xfrm>
            <a:off x="542275" y="758250"/>
            <a:ext cx="0" cy="29709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39" name="Google Shape;39;p6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title" idx="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6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55750" y="1242000"/>
            <a:ext cx="6832500" cy="224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062125" y="1914000"/>
            <a:ext cx="5609400" cy="8964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8"/>
          <p:cNvCxnSpPr/>
          <p:nvPr/>
        </p:nvCxnSpPr>
        <p:spPr>
          <a:xfrm rot="10800000">
            <a:off x="2184088" y="186780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9" r:id="rId13"/>
    <p:sldLayoutId id="2147483674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 smtClean="0"/>
              <a:t>City Problems </a:t>
            </a:r>
            <a:r>
              <a:rPr lang="en" sz="4900" dirty="0" smtClean="0"/>
              <a:t>Rom</a:t>
            </a:r>
            <a:r>
              <a:rPr lang="ro-RO" sz="4900" dirty="0" smtClean="0"/>
              <a:t>â</a:t>
            </a:r>
            <a:r>
              <a:rPr lang="en" sz="4900" dirty="0" smtClean="0"/>
              <a:t>nia 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500" y="2499324"/>
            <a:ext cx="3335700" cy="1215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Proiect realizat de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Ciobanu Calin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Munteanu Rares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Zaharia Octavian </a:t>
            </a:r>
            <a:endParaRPr dirty="0"/>
          </a:p>
        </p:txBody>
      </p:sp>
      <p:sp>
        <p:nvSpPr>
          <p:cNvPr id="327" name="Google Shape;327;p42"/>
          <p:cNvSpPr txBox="1"/>
          <p:nvPr/>
        </p:nvSpPr>
        <p:spPr>
          <a:xfrm>
            <a:off x="6477000" y="3790950"/>
            <a:ext cx="2590800" cy="74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Profesori</a:t>
            </a:r>
            <a:r>
              <a:rPr lang="en-US" sz="16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Coordonatori</a:t>
            </a:r>
            <a:r>
              <a:rPr lang="en-US" sz="16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</a:t>
            </a:r>
            <a:r>
              <a:rPr lang="ro-R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îrgă Liliana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Grecu Silvia </a:t>
            </a:r>
          </a:p>
        </p:txBody>
      </p:sp>
      <p:pic>
        <p:nvPicPr>
          <p:cNvPr id="1026" name="Picture 2" descr="C:\Users\user\Desktop\sig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39" y="590550"/>
            <a:ext cx="1144722" cy="107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8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Pagina log in / sign up</a:t>
            </a:r>
            <a:endParaRPr dirty="0"/>
          </a:p>
        </p:txBody>
      </p:sp>
      <p:sp>
        <p:nvSpPr>
          <p:cNvPr id="911" name="Google Shape;911;p6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03" y="2876550"/>
            <a:ext cx="4683702" cy="158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838200" y="3181350"/>
            <a:ext cx="2662200" cy="393600"/>
          </a:xfrm>
        </p:spPr>
        <p:txBody>
          <a:bodyPr/>
          <a:lstStyle/>
          <a:p>
            <a:r>
              <a:rPr lang="en-US" sz="4400" dirty="0" smtClean="0"/>
              <a:t>Log</a:t>
            </a:r>
            <a:r>
              <a:rPr lang="ro-RO" sz="4400" dirty="0" smtClean="0"/>
              <a:t> </a:t>
            </a:r>
            <a:r>
              <a:rPr lang="en-US" sz="4400" dirty="0" smtClean="0"/>
              <a:t>in </a:t>
            </a:r>
            <a:endParaRPr lang="en-US" sz="4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03" y="209550"/>
            <a:ext cx="4682147" cy="255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123950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Josefin Sans" charset="0"/>
              </a:rPr>
              <a:t>Sign up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8" name="Picture 4" descr="C:\Users\user\Desktop\sign u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24" y="95216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esktop\log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124" y="305889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0" y="913800"/>
            <a:ext cx="448895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Creeaza</a:t>
            </a:r>
            <a:r>
              <a:rPr lang="en-US" dirty="0" smtClean="0">
                <a:solidFill>
                  <a:schemeClr val="accent1"/>
                </a:solidFill>
              </a:rPr>
              <a:t> o </a:t>
            </a:r>
            <a:r>
              <a:rPr lang="en-US" dirty="0" err="1" smtClean="0">
                <a:solidFill>
                  <a:schemeClr val="accent1"/>
                </a:solidFill>
              </a:rPr>
              <a:t>postare</a:t>
            </a:r>
            <a:r>
              <a:rPr lang="en-US" dirty="0" smtClean="0">
                <a:solidFill>
                  <a:schemeClr val="accent1"/>
                </a:solidFill>
              </a:rPr>
              <a:t> 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48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3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438150"/>
            <a:ext cx="4426653" cy="378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 idx="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Idei pentru dezvoltarea continuă</a:t>
            </a:r>
            <a:endParaRPr dirty="0"/>
          </a:p>
        </p:txBody>
      </p:sp>
      <p:sp>
        <p:nvSpPr>
          <p:cNvPr id="417" name="Google Shape;417;p50"/>
          <p:cNvSpPr txBox="1"/>
          <p:nvPr/>
        </p:nvSpPr>
        <p:spPr>
          <a:xfrm>
            <a:off x="1215456" y="1330350"/>
            <a:ext cx="2594543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Str</a:t>
            </a:r>
            <a:r>
              <a:rPr lang="ro-RO" sz="1800" b="1" dirty="0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ângere fonduri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1281194" y="1929875"/>
            <a:ext cx="2300206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 secțiune pentru locatari să strânga fonduri pentru comună/oraș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19" name="Google Shape;419;p50"/>
          <p:cNvCxnSpPr/>
          <p:nvPr/>
        </p:nvCxnSpPr>
        <p:spPr>
          <a:xfrm rot="5400000">
            <a:off x="566156" y="2122481"/>
            <a:ext cx="1335900" cy="176100"/>
          </a:xfrm>
          <a:prstGeom prst="bentConnector3">
            <a:avLst>
              <a:gd name="adj1" fmla="val -6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1" name="Google Shape;421;p50"/>
          <p:cNvSpPr txBox="1"/>
          <p:nvPr/>
        </p:nvSpPr>
        <p:spPr>
          <a:xfrm>
            <a:off x="2712256" y="3181350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Rating 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2713264" y="3486150"/>
            <a:ext cx="1645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Pentru a asigura utilizatorii ca postarea a fost creeată de o persoana reală.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23" name="Google Shape;423;p50"/>
          <p:cNvCxnSpPr>
            <a:stCxn id="421" idx="1"/>
            <a:endCxn id="424" idx="4"/>
          </p:cNvCxnSpPr>
          <p:nvPr/>
        </p:nvCxnSpPr>
        <p:spPr>
          <a:xfrm rot="10800000">
            <a:off x="2548088" y="2861662"/>
            <a:ext cx="164168" cy="44508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25" name="Google Shape;425;p50"/>
          <p:cNvSpPr txBox="1"/>
          <p:nvPr/>
        </p:nvSpPr>
        <p:spPr>
          <a:xfrm>
            <a:off x="4110547" y="1772825"/>
            <a:ext cx="16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4103502" y="1101750"/>
            <a:ext cx="2449698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Harta cu probleme rezolvate 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4103502" y="1749725"/>
            <a:ext cx="2566116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Adăugarea unei harți interactive care arată probleme rezolvate sau in stagiul de a fii rezolvate 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28" name="Google Shape;428;p50"/>
          <p:cNvCxnSpPr>
            <a:stCxn id="426" idx="1"/>
            <a:endCxn id="429" idx="0"/>
          </p:cNvCxnSpPr>
          <p:nvPr/>
        </p:nvCxnSpPr>
        <p:spPr>
          <a:xfrm rot="10800000" flipV="1">
            <a:off x="3944294" y="1227149"/>
            <a:ext cx="159208" cy="1648805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1" name="Google Shape;431;p50"/>
          <p:cNvSpPr txBox="1"/>
          <p:nvPr/>
        </p:nvSpPr>
        <p:spPr>
          <a:xfrm>
            <a:off x="5503813" y="3257550"/>
            <a:ext cx="1645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 smtClean="0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Securitate </a:t>
            </a:r>
            <a:endParaRPr sz="18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5503813" y="3562350"/>
            <a:ext cx="16458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Asiguram utilizatorii că datele lor sunt în siguranță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33" name="Google Shape;433;p50"/>
          <p:cNvCxnSpPr>
            <a:stCxn id="431" idx="1"/>
            <a:endCxn id="434" idx="4"/>
          </p:cNvCxnSpPr>
          <p:nvPr/>
        </p:nvCxnSpPr>
        <p:spPr>
          <a:xfrm rot="10800000">
            <a:off x="5341889" y="2861662"/>
            <a:ext cx="161925" cy="521288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5" name="Google Shape;435;p50"/>
          <p:cNvSpPr txBox="1"/>
          <p:nvPr/>
        </p:nvSpPr>
        <p:spPr>
          <a:xfrm>
            <a:off x="6904589" y="2035445"/>
            <a:ext cx="13965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And still going strong!</a:t>
            </a:r>
            <a:endParaRPr sz="18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436" name="Google Shape;436;p50"/>
          <p:cNvCxnSpPr>
            <a:stCxn id="435" idx="1"/>
            <a:endCxn id="437" idx="0"/>
          </p:cNvCxnSpPr>
          <p:nvPr/>
        </p:nvCxnSpPr>
        <p:spPr>
          <a:xfrm flipH="1">
            <a:off x="6738089" y="2436695"/>
            <a:ext cx="166500" cy="439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438" name="Google Shape;438;p50"/>
          <p:cNvSpPr/>
          <p:nvPr/>
        </p:nvSpPr>
        <p:spPr>
          <a:xfrm>
            <a:off x="1085392" y="2881318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0"/>
          <p:cNvSpPr/>
          <p:nvPr/>
        </p:nvSpPr>
        <p:spPr>
          <a:xfrm>
            <a:off x="2486588" y="273866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0"/>
          <p:cNvSpPr/>
          <p:nvPr/>
        </p:nvSpPr>
        <p:spPr>
          <a:xfrm>
            <a:off x="3882794" y="2875955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50"/>
          <p:cNvCxnSpPr/>
          <p:nvPr/>
        </p:nvCxnSpPr>
        <p:spPr>
          <a:xfrm>
            <a:off x="714875" y="2876550"/>
            <a:ext cx="7725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437" name="Google Shape;437;p50"/>
          <p:cNvSpPr/>
          <p:nvPr/>
        </p:nvSpPr>
        <p:spPr>
          <a:xfrm>
            <a:off x="6676663" y="2875955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5280388" y="2738662"/>
            <a:ext cx="123000" cy="123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Dezvoltare </a:t>
            </a:r>
            <a:endParaRPr dirty="0"/>
          </a:p>
        </p:txBody>
      </p:sp>
      <p:sp>
        <p:nvSpPr>
          <p:cNvPr id="447" name="Google Shape;447;p50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84" name="Google Shape;384;p47"/>
          <p:cNvSpPr/>
          <p:nvPr/>
        </p:nvSpPr>
        <p:spPr>
          <a:xfrm>
            <a:off x="3884175" y="1467050"/>
            <a:ext cx="4430100" cy="2889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285750" indent="-285750">
              <a:buSzPts val="1100"/>
            </a:pPr>
            <a:r>
              <a:rPr lang="ro-RO" dirty="0" smtClean="0"/>
              <a:t>Live backround</a:t>
            </a:r>
            <a:r>
              <a:rPr lang="en-US" dirty="0"/>
              <a:t>:https://www.pexels.com/search/videos/city</a:t>
            </a:r>
            <a:r>
              <a:rPr lang="en-US" dirty="0" smtClean="0"/>
              <a:t>/</a:t>
            </a:r>
            <a:endParaRPr lang="ro-RO" dirty="0" smtClean="0"/>
          </a:p>
          <a:p>
            <a:pPr marL="285750" indent="-285750">
              <a:buSzPts val="1100"/>
            </a:pPr>
            <a:r>
              <a:rPr lang="ro-RO" dirty="0" smtClean="0"/>
              <a:t>Powerpoint slides</a:t>
            </a:r>
            <a:r>
              <a:rPr lang="en-US" dirty="0" smtClean="0"/>
              <a:t>: https</a:t>
            </a:r>
            <a:r>
              <a:rPr lang="en-US" dirty="0"/>
              <a:t>://slidesgo.com/</a:t>
            </a:r>
            <a:endParaRPr dirty="0"/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Bibliografie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0"/>
          <p:cNvSpPr txBox="1">
            <a:spLocks noGrp="1"/>
          </p:cNvSpPr>
          <p:nvPr>
            <p:ph type="ctrTitle"/>
          </p:nvPr>
        </p:nvSpPr>
        <p:spPr>
          <a:xfrm>
            <a:off x="609600" y="1157262"/>
            <a:ext cx="5518025" cy="1338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Mul</a:t>
            </a:r>
            <a:r>
              <a:rPr lang="ro-RO" dirty="0" smtClean="0"/>
              <a:t>țumim pentru atenție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1445" name="Google Shape;1445;p80"/>
          <p:cNvSpPr txBox="1">
            <a:spLocks noGrp="1"/>
          </p:cNvSpPr>
          <p:nvPr>
            <p:ph type="subTitle" idx="1"/>
          </p:nvPr>
        </p:nvSpPr>
        <p:spPr>
          <a:xfrm>
            <a:off x="719750" y="2053877"/>
            <a:ext cx="3309300" cy="12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46" name="Google Shape;1446;p80"/>
          <p:cNvSpPr txBox="1"/>
          <p:nvPr/>
        </p:nvSpPr>
        <p:spPr>
          <a:xfrm>
            <a:off x="4651500" y="4608575"/>
            <a:ext cx="37884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595959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endParaRPr b="1" dirty="0">
              <a:solidFill>
                <a:srgbClr val="595959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58" name="Google Shape;1458;p80"/>
          <p:cNvSpPr/>
          <p:nvPr/>
        </p:nvSpPr>
        <p:spPr>
          <a:xfrm>
            <a:off x="5368050" y="-486625"/>
            <a:ext cx="3599400" cy="3986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pic>
        <p:nvPicPr>
          <p:cNvPr id="1459" name="Google Shape;1459;p80"/>
          <p:cNvPicPr preferRelativeResize="0"/>
          <p:nvPr/>
        </p:nvPicPr>
        <p:blipFill rotWithShape="1">
          <a:blip r:embed="rId3">
            <a:alphaModFix/>
          </a:blip>
          <a:srcRect l="35174" t="680" b="680"/>
          <a:stretch/>
        </p:blipFill>
        <p:spPr>
          <a:xfrm>
            <a:off x="5368050" y="285750"/>
            <a:ext cx="3536550" cy="3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6"/>
          <p:cNvSpPr txBox="1">
            <a:spLocks noGrp="1"/>
          </p:cNvSpPr>
          <p:nvPr>
            <p:ph type="title"/>
          </p:nvPr>
        </p:nvSpPr>
        <p:spPr>
          <a:xfrm>
            <a:off x="2133600" y="1962150"/>
            <a:ext cx="5609400" cy="58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smtClean="0"/>
              <a:t>Secțiunea </a:t>
            </a:r>
            <a:r>
              <a:rPr lang="en-US" sz="2400" dirty="0" smtClean="0"/>
              <a:t>:Soft </a:t>
            </a:r>
            <a:r>
              <a:rPr lang="en-US" sz="2400" dirty="0" err="1" smtClean="0"/>
              <a:t>Educa</a:t>
            </a:r>
            <a:r>
              <a:rPr lang="ro-RO" sz="2400" dirty="0" smtClean="0"/>
              <a:t>țional</a:t>
            </a:r>
            <a:r>
              <a:rPr lang="en-US" sz="2400" dirty="0" smtClean="0"/>
              <a:t>/</a:t>
            </a:r>
            <a:r>
              <a:rPr lang="ro-RO" sz="2400" dirty="0" smtClean="0"/>
              <a:t> Web</a:t>
            </a:r>
            <a:endParaRPr sz="2400" dirty="0"/>
          </a:p>
        </p:txBody>
      </p:sp>
      <p:sp>
        <p:nvSpPr>
          <p:cNvPr id="688" name="Google Shape;688;p56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9" name="Google Shape;689;p56"/>
          <p:cNvSpPr txBox="1">
            <a:spLocks noGrp="1"/>
          </p:cNvSpPr>
          <p:nvPr>
            <p:ph type="title" idx="3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2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52"/>
          <p:cNvSpPr txBox="1">
            <a:spLocks noGrp="1"/>
          </p:cNvSpPr>
          <p:nvPr>
            <p:ph type="title" idx="2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 idx="3"/>
          </p:nvPr>
        </p:nvSpPr>
        <p:spPr>
          <a:xfrm>
            <a:off x="2111850" y="3033325"/>
            <a:ext cx="5256600" cy="4449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—NICOLAE IORGA </a:t>
            </a:r>
            <a:endParaRPr dirty="0"/>
          </a:p>
        </p:txBody>
      </p:sp>
      <p:sp>
        <p:nvSpPr>
          <p:cNvPr id="505" name="Google Shape;505;p52"/>
          <p:cNvSpPr txBox="1">
            <a:spLocks noGrp="1"/>
          </p:cNvSpPr>
          <p:nvPr>
            <p:ph type="subTitle" idx="1"/>
          </p:nvPr>
        </p:nvSpPr>
        <p:spPr>
          <a:xfrm>
            <a:off x="2111850" y="1210325"/>
            <a:ext cx="5256600" cy="18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“Nu </a:t>
            </a:r>
            <a:r>
              <a:rPr lang="ro-RO" dirty="0" smtClean="0"/>
              <a:t>începe niciodată cu nu se poate , ci incepe cu </a:t>
            </a:r>
            <a:r>
              <a:rPr lang="ro-RO" dirty="0" smtClean="0"/>
              <a:t>să </a:t>
            </a:r>
            <a:r>
              <a:rPr lang="ro-RO" dirty="0" smtClean="0"/>
              <a:t>vedem</a:t>
            </a:r>
            <a:r>
              <a:rPr lang="en-US" dirty="0" smtClean="0"/>
              <a:t>”</a:t>
            </a:r>
            <a:r>
              <a:rPr lang="ro-RO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>
            <a:spLocks noGrp="1"/>
          </p:cNvSpPr>
          <p:nvPr>
            <p:ph type="title" idx="2"/>
          </p:nvPr>
        </p:nvSpPr>
        <p:spPr>
          <a:xfrm>
            <a:off x="5292001" y="1625200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782" name="Google Shape;782;p60"/>
          <p:cNvSpPr txBox="1">
            <a:spLocks noGrp="1"/>
          </p:cNvSpPr>
          <p:nvPr>
            <p:ph type="subTitle" idx="1"/>
          </p:nvPr>
        </p:nvSpPr>
        <p:spPr>
          <a:xfrm>
            <a:off x="5292000" y="3455823"/>
            <a:ext cx="30273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83" name="Google Shape;783;p60"/>
          <p:cNvCxnSpPr/>
          <p:nvPr/>
        </p:nvCxnSpPr>
        <p:spPr>
          <a:xfrm>
            <a:off x="50391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00" y="2212804"/>
            <a:ext cx="3852000" cy="1349546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City Problems </a:t>
            </a:r>
            <a:r>
              <a:rPr lang="en-US" dirty="0" smtClean="0"/>
              <a:t>Rom</a:t>
            </a:r>
            <a:r>
              <a:rPr lang="ro-RO" dirty="0" smtClean="0"/>
              <a:t>â</a:t>
            </a:r>
            <a:r>
              <a:rPr lang="en-US" dirty="0" err="1" smtClean="0"/>
              <a:t>nia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4"/>
          <p:cNvSpPr txBox="1">
            <a:spLocks noGrp="1"/>
          </p:cNvSpPr>
          <p:nvPr>
            <p:ph type="subTitle" idx="1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Pentru a rezolva probleme cet</a:t>
            </a:r>
            <a:r>
              <a:rPr lang="ro-RO" dirty="0" smtClean="0"/>
              <a:t>ățenilor.</a:t>
            </a:r>
            <a:endParaRPr dirty="0"/>
          </a:p>
        </p:txBody>
      </p:sp>
      <p:sp>
        <p:nvSpPr>
          <p:cNvPr id="838" name="Google Shape;838;p64"/>
          <p:cNvSpPr txBox="1">
            <a:spLocks noGrp="1"/>
          </p:cNvSpPr>
          <p:nvPr>
            <p:ph type="subTitle" idx="2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Pentru rezolvarea neclaritatilor.</a:t>
            </a:r>
            <a:endParaRPr dirty="0"/>
          </a:p>
        </p:txBody>
      </p:sp>
      <p:sp>
        <p:nvSpPr>
          <p:cNvPr id="839" name="Google Shape;839;p64"/>
          <p:cNvSpPr txBox="1">
            <a:spLocks noGrp="1"/>
          </p:cNvSpPr>
          <p:nvPr>
            <p:ph type="subTitle" idx="7"/>
          </p:nvPr>
        </p:nvSpPr>
        <p:spPr>
          <a:xfrm>
            <a:off x="4982124" y="4004934"/>
            <a:ext cx="3171275" cy="39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Pentru o comunicare mai ușoară între cetățeni si conducere.</a:t>
            </a:r>
            <a:endParaRPr dirty="0"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3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PROBLEME </a:t>
            </a:r>
            <a:endParaRPr dirty="0"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4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INTREBĂRI</a:t>
            </a:r>
            <a:endParaRPr dirty="0"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8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PROPUNERI</a:t>
            </a:r>
            <a:endParaRPr dirty="0"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6"/>
          </p:nvPr>
        </p:nvSpPr>
        <p:spPr>
          <a:xfrm>
            <a:off x="1905000" y="4004934"/>
            <a:ext cx="2590800" cy="39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Pentru aprobarea proiectelor dorite/ necesare. </a:t>
            </a:r>
            <a:endParaRPr dirty="0"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9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COMUNICARE</a:t>
            </a:r>
            <a:endParaRPr dirty="0"/>
          </a:p>
        </p:txBody>
      </p:sp>
      <p:cxnSp>
        <p:nvCxnSpPr>
          <p:cNvPr id="845" name="Google Shape;845;p64"/>
          <p:cNvCxnSpPr/>
          <p:nvPr/>
        </p:nvCxnSpPr>
        <p:spPr>
          <a:xfrm rot="10800000">
            <a:off x="2004925" y="15714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64"/>
          <p:cNvCxnSpPr/>
          <p:nvPr/>
        </p:nvCxnSpPr>
        <p:spPr>
          <a:xfrm rot="10800000">
            <a:off x="5088675" y="157149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64"/>
          <p:cNvCxnSpPr/>
          <p:nvPr/>
        </p:nvCxnSpPr>
        <p:spPr>
          <a:xfrm rot="10800000">
            <a:off x="2004925" y="334250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Google Shape;848;p64"/>
          <p:cNvCxnSpPr/>
          <p:nvPr/>
        </p:nvCxnSpPr>
        <p:spPr>
          <a:xfrm rot="10800000">
            <a:off x="5088675" y="334250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1" name="Google Shape;851;p64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64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" name="Google Shape;853;p64"/>
          <p:cNvSpPr txBox="1">
            <a:spLocks noGrp="1"/>
          </p:cNvSpPr>
          <p:nvPr>
            <p:ph type="title" idx="13"/>
          </p:nvPr>
        </p:nvSpPr>
        <p:spPr>
          <a:xfrm>
            <a:off x="914400" y="514350"/>
            <a:ext cx="75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 ce am creat City Problems </a:t>
            </a:r>
            <a:r>
              <a:rPr lang="en" dirty="0" smtClean="0"/>
              <a:t>Rom</a:t>
            </a:r>
            <a:r>
              <a:rPr lang="ro-RO" dirty="0" smtClean="0"/>
              <a:t>â</a:t>
            </a:r>
            <a:r>
              <a:rPr lang="en" dirty="0" smtClean="0"/>
              <a:t>nia </a:t>
            </a:r>
            <a:r>
              <a:rPr lang="en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/>
          <p:nvPr/>
        </p:nvSpPr>
        <p:spPr>
          <a:xfrm>
            <a:off x="4873550" y="712350"/>
            <a:ext cx="4320900" cy="353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76" name="Google Shape;376;p46"/>
          <p:cNvSpPr txBox="1">
            <a:spLocks noGrp="1"/>
          </p:cNvSpPr>
          <p:nvPr>
            <p:ph type="title" idx="2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2</a:t>
            </a:r>
            <a:endParaRPr dirty="0"/>
          </a:p>
        </p:txBody>
      </p:sp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925750" y="2266950"/>
            <a:ext cx="39478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Beneficiile aplicației</a:t>
            </a:r>
            <a:endParaRPr dirty="0"/>
          </a:p>
        </p:txBody>
      </p:sp>
      <p:sp>
        <p:nvSpPr>
          <p:cNvPr id="378" name="Google Shape;378;p46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9150"/>
            <a:ext cx="419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 idx="15"/>
          </p:nvPr>
        </p:nvSpPr>
        <p:spPr>
          <a:xfrm>
            <a:off x="1447800" y="209550"/>
            <a:ext cx="6202200" cy="95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BENEFICI</a:t>
            </a:r>
            <a:br>
              <a:rPr lang="ro-RO" dirty="0" smtClean="0"/>
            </a:br>
            <a:endParaRPr dirty="0"/>
          </a:p>
        </p:txBody>
      </p:sp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697700" y="1276350"/>
            <a:ext cx="2963100" cy="144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Utilizatorii pot să atragă atenția la anumite problme intr-un cont </a:t>
            </a:r>
            <a:r>
              <a:rPr lang="ro-RO" dirty="0" smtClean="0"/>
              <a:t>protejat.</a:t>
            </a:r>
            <a:endParaRPr dirty="0"/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 idx="3"/>
          </p:nvPr>
        </p:nvSpPr>
        <p:spPr>
          <a:xfrm>
            <a:off x="1676400" y="3257550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Își pot </a:t>
            </a:r>
            <a:r>
              <a:rPr lang="ro-RO" dirty="0" smtClean="0"/>
              <a:t>exprima propunerile</a:t>
            </a:r>
            <a:r>
              <a:rPr lang="ro-RO" dirty="0" smtClean="0"/>
              <a:t>. </a:t>
            </a:r>
            <a:endParaRPr dirty="0"/>
          </a:p>
        </p:txBody>
      </p:sp>
      <p:sp>
        <p:nvSpPr>
          <p:cNvPr id="354" name="Google Shape;354;p45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/>
          </p:nvPr>
        </p:nvSpPr>
        <p:spPr>
          <a:xfrm>
            <a:off x="5680850" y="1819040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Conectează omul de rând cu conducerea.</a:t>
            </a:r>
            <a:endParaRPr dirty="0"/>
          </a:p>
        </p:txBody>
      </p:sp>
      <p:sp>
        <p:nvSpPr>
          <p:cNvPr id="357" name="Google Shape;357;p45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9"/>
          </p:nvPr>
        </p:nvSpPr>
        <p:spPr>
          <a:xfrm>
            <a:off x="5662500" y="3257550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 smtClean="0"/>
              <a:t>Pot să creeze petiți</a:t>
            </a:r>
            <a:endParaRPr dirty="0"/>
          </a:p>
        </p:txBody>
      </p:sp>
      <p:sp>
        <p:nvSpPr>
          <p:cNvPr id="360" name="Google Shape;360;p4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45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2" name="Google Shape;362;p45"/>
          <p:cNvCxnSpPr/>
          <p:nvPr/>
        </p:nvCxnSpPr>
        <p:spPr>
          <a:xfrm>
            <a:off x="10267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02676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4991563" y="17667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4991563" y="321337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/>
          <p:nvPr/>
        </p:nvSpPr>
        <p:spPr>
          <a:xfrm>
            <a:off x="4165275" y="991250"/>
            <a:ext cx="4138200" cy="3188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609600" y="1786400"/>
            <a:ext cx="48768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dirty="0" smtClean="0"/>
              <a:t>Cum funcționează</a:t>
            </a:r>
            <a:r>
              <a:rPr lang="en-US" sz="3600" dirty="0" smtClean="0"/>
              <a:t>?</a:t>
            </a:r>
            <a:endParaRPr sz="3600" dirty="0"/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1"/>
          </p:nvPr>
        </p:nvSpPr>
        <p:spPr>
          <a:xfrm>
            <a:off x="925748" y="2726900"/>
            <a:ext cx="5151600" cy="1025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la </a:t>
            </a:r>
            <a:r>
              <a:rPr lang="en-US" dirty="0" err="1" smtClean="0"/>
              <a:t>construirea</a:t>
            </a:r>
            <a:r>
              <a:rPr lang="en-US" dirty="0" smtClean="0"/>
              <a:t> site-</a:t>
            </a:r>
            <a:r>
              <a:rPr lang="en-US" dirty="0" err="1" smtClean="0"/>
              <a:t>ului</a:t>
            </a:r>
            <a:r>
              <a:rPr lang="en-US" dirty="0" smtClean="0"/>
              <a:t> </a:t>
            </a:r>
            <a:endParaRPr dirty="0"/>
          </a:p>
        </p:txBody>
      </p:sp>
      <p:pic>
        <p:nvPicPr>
          <p:cNvPr id="3078" name="Picture 6" descr="C:\Users\user\Desktop\react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98" y="940081"/>
            <a:ext cx="1494179" cy="14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Desktop\fire base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91250"/>
            <a:ext cx="105538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esktop\CSS3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707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user\Desktop\java script 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87" y="28003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user\Desktop\html 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413" y="2800351"/>
            <a:ext cx="117583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1139009"/>
            <a:ext cx="10406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000" b="1" dirty="0" smtClean="0">
                <a:solidFill>
                  <a:schemeClr val="accent1"/>
                </a:solidFill>
                <a:latin typeface="Josefin SansArial"/>
              </a:rPr>
              <a:t>0</a:t>
            </a:r>
            <a:r>
              <a:rPr lang="ro-RO" sz="6000" b="1" dirty="0" smtClean="0">
                <a:solidFill>
                  <a:schemeClr val="accent1"/>
                </a:solidFill>
                <a:latin typeface="Josefin SansArial"/>
              </a:rPr>
              <a:t>3</a:t>
            </a:r>
            <a:endParaRPr lang="en-US" sz="6000" b="1" dirty="0">
              <a:solidFill>
                <a:schemeClr val="accent1"/>
              </a:solidFill>
              <a:latin typeface="Josefin Sans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2"/>
          <p:cNvSpPr txBox="1">
            <a:spLocks noGrp="1"/>
          </p:cNvSpPr>
          <p:nvPr>
            <p:ph type="title" idx="6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Pagina Principala</a:t>
            </a:r>
            <a:endParaRPr dirty="0"/>
          </a:p>
        </p:txBody>
      </p:sp>
      <p:sp>
        <p:nvSpPr>
          <p:cNvPr id="800" name="Google Shape;800;p62"/>
          <p:cNvSpPr txBox="1">
            <a:spLocks noGrp="1"/>
          </p:cNvSpPr>
          <p:nvPr>
            <p:ph type="subTitle" idx="1"/>
          </p:nvPr>
        </p:nvSpPr>
        <p:spPr>
          <a:xfrm>
            <a:off x="2206925" y="3042799"/>
            <a:ext cx="2263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the closest planet to the Sun and the smallest in the Solar System</a:t>
            </a:r>
            <a:endParaRPr dirty="0"/>
          </a:p>
        </p:txBody>
      </p:sp>
      <p:sp>
        <p:nvSpPr>
          <p:cNvPr id="801" name="Google Shape;801;p62"/>
          <p:cNvSpPr txBox="1">
            <a:spLocks noGrp="1"/>
          </p:cNvSpPr>
          <p:nvPr>
            <p:ph type="subTitle" idx="2"/>
          </p:nvPr>
        </p:nvSpPr>
        <p:spPr>
          <a:xfrm>
            <a:off x="5045075" y="3042799"/>
            <a:ext cx="22635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802" name="Google Shape;802;p62"/>
          <p:cNvSpPr txBox="1">
            <a:spLocks noGrp="1"/>
          </p:cNvSpPr>
          <p:nvPr>
            <p:ph type="subTitle" idx="3"/>
          </p:nvPr>
        </p:nvSpPr>
        <p:spPr>
          <a:xfrm>
            <a:off x="2206913" y="247864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03" name="Google Shape;803;p62"/>
          <p:cNvSpPr txBox="1">
            <a:spLocks noGrp="1"/>
          </p:cNvSpPr>
          <p:nvPr>
            <p:ph type="subTitle" idx="4"/>
          </p:nvPr>
        </p:nvSpPr>
        <p:spPr>
          <a:xfrm>
            <a:off x="5045063" y="2478641"/>
            <a:ext cx="2263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cxnSp>
        <p:nvCxnSpPr>
          <p:cNvPr id="806" name="Google Shape;806;p62"/>
          <p:cNvCxnSpPr/>
          <p:nvPr/>
        </p:nvCxnSpPr>
        <p:spPr>
          <a:xfrm rot="10800000">
            <a:off x="2313463" y="238215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62"/>
          <p:cNvCxnSpPr/>
          <p:nvPr/>
        </p:nvCxnSpPr>
        <p:spPr>
          <a:xfrm rot="10800000">
            <a:off x="5151613" y="2382150"/>
            <a:ext cx="3129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8" name="Google Shape;808;p62"/>
          <p:cNvSpPr/>
          <p:nvPr/>
        </p:nvSpPr>
        <p:spPr>
          <a:xfrm>
            <a:off x="2376286" y="1825399"/>
            <a:ext cx="187285" cy="460244"/>
          </a:xfrm>
          <a:custGeom>
            <a:avLst/>
            <a:gdLst/>
            <a:ahLst/>
            <a:cxnLst/>
            <a:rect l="l" t="t" r="r" b="b"/>
            <a:pathLst>
              <a:path w="7909" h="19436" extrusionOk="0">
                <a:moveTo>
                  <a:pt x="4165" y="534"/>
                </a:moveTo>
                <a:cubicBezTo>
                  <a:pt x="4296" y="534"/>
                  <a:pt x="4403" y="641"/>
                  <a:pt x="4403" y="772"/>
                </a:cubicBezTo>
                <a:lnTo>
                  <a:pt x="4403" y="1941"/>
                </a:lnTo>
                <a:lnTo>
                  <a:pt x="3492" y="1941"/>
                </a:lnTo>
                <a:lnTo>
                  <a:pt x="3492" y="772"/>
                </a:lnTo>
                <a:cubicBezTo>
                  <a:pt x="3492" y="641"/>
                  <a:pt x="3599" y="534"/>
                  <a:pt x="3735" y="534"/>
                </a:cubicBezTo>
                <a:close/>
                <a:moveTo>
                  <a:pt x="4216" y="2511"/>
                </a:moveTo>
                <a:lnTo>
                  <a:pt x="3983" y="2927"/>
                </a:lnTo>
                <a:lnTo>
                  <a:pt x="3917" y="2927"/>
                </a:lnTo>
                <a:lnTo>
                  <a:pt x="3683" y="2511"/>
                </a:lnTo>
                <a:close/>
                <a:moveTo>
                  <a:pt x="3948" y="3503"/>
                </a:moveTo>
                <a:cubicBezTo>
                  <a:pt x="4976" y="3503"/>
                  <a:pt x="5829" y="4335"/>
                  <a:pt x="5829" y="5381"/>
                </a:cubicBezTo>
                <a:cubicBezTo>
                  <a:pt x="5829" y="5699"/>
                  <a:pt x="5749" y="6012"/>
                  <a:pt x="5595" y="6292"/>
                </a:cubicBezTo>
                <a:lnTo>
                  <a:pt x="5562" y="6152"/>
                </a:lnTo>
                <a:cubicBezTo>
                  <a:pt x="5506" y="5903"/>
                  <a:pt x="5287" y="5736"/>
                  <a:pt x="5043" y="5736"/>
                </a:cubicBezTo>
                <a:cubicBezTo>
                  <a:pt x="5003" y="5736"/>
                  <a:pt x="4963" y="5741"/>
                  <a:pt x="4922" y="5750"/>
                </a:cubicBezTo>
                <a:lnTo>
                  <a:pt x="4614" y="5825"/>
                </a:lnTo>
                <a:cubicBezTo>
                  <a:pt x="4352" y="5885"/>
                  <a:pt x="4118" y="6030"/>
                  <a:pt x="3950" y="6241"/>
                </a:cubicBezTo>
                <a:cubicBezTo>
                  <a:pt x="3786" y="6030"/>
                  <a:pt x="3548" y="5885"/>
                  <a:pt x="3286" y="5825"/>
                </a:cubicBezTo>
                <a:lnTo>
                  <a:pt x="2978" y="5750"/>
                </a:lnTo>
                <a:cubicBezTo>
                  <a:pt x="2938" y="5741"/>
                  <a:pt x="2898" y="5736"/>
                  <a:pt x="2859" y="5736"/>
                </a:cubicBezTo>
                <a:cubicBezTo>
                  <a:pt x="2617" y="5736"/>
                  <a:pt x="2398" y="5903"/>
                  <a:pt x="2337" y="6152"/>
                </a:cubicBezTo>
                <a:lnTo>
                  <a:pt x="2305" y="6292"/>
                </a:lnTo>
                <a:cubicBezTo>
                  <a:pt x="1650" y="5105"/>
                  <a:pt x="2431" y="3637"/>
                  <a:pt x="3777" y="3511"/>
                </a:cubicBezTo>
                <a:cubicBezTo>
                  <a:pt x="3834" y="3506"/>
                  <a:pt x="3891" y="3503"/>
                  <a:pt x="3948" y="3503"/>
                </a:cubicBezTo>
                <a:close/>
                <a:moveTo>
                  <a:pt x="3983" y="7101"/>
                </a:moveTo>
                <a:cubicBezTo>
                  <a:pt x="4576" y="7133"/>
                  <a:pt x="4730" y="7942"/>
                  <a:pt x="4188" y="8190"/>
                </a:cubicBezTo>
                <a:lnTo>
                  <a:pt x="4174" y="8199"/>
                </a:lnTo>
                <a:cubicBezTo>
                  <a:pt x="4104" y="8229"/>
                  <a:pt x="4028" y="8245"/>
                  <a:pt x="3952" y="8245"/>
                </a:cubicBezTo>
                <a:cubicBezTo>
                  <a:pt x="3875" y="8245"/>
                  <a:pt x="3798" y="8229"/>
                  <a:pt x="3725" y="8199"/>
                </a:cubicBezTo>
                <a:lnTo>
                  <a:pt x="3711" y="8190"/>
                </a:lnTo>
                <a:cubicBezTo>
                  <a:pt x="3169" y="7942"/>
                  <a:pt x="3324" y="7133"/>
                  <a:pt x="3922" y="7101"/>
                </a:cubicBezTo>
                <a:close/>
                <a:moveTo>
                  <a:pt x="4085" y="8825"/>
                </a:moveTo>
                <a:lnTo>
                  <a:pt x="4216" y="9377"/>
                </a:lnTo>
                <a:cubicBezTo>
                  <a:pt x="4230" y="9452"/>
                  <a:pt x="4272" y="9513"/>
                  <a:pt x="4333" y="9555"/>
                </a:cubicBezTo>
                <a:cubicBezTo>
                  <a:pt x="4585" y="9723"/>
                  <a:pt x="4777" y="9971"/>
                  <a:pt x="4880" y="10256"/>
                </a:cubicBezTo>
                <a:lnTo>
                  <a:pt x="3024" y="10256"/>
                </a:lnTo>
                <a:cubicBezTo>
                  <a:pt x="3127" y="9966"/>
                  <a:pt x="3319" y="9723"/>
                  <a:pt x="3571" y="9555"/>
                </a:cubicBezTo>
                <a:cubicBezTo>
                  <a:pt x="3632" y="9513"/>
                  <a:pt x="3674" y="9452"/>
                  <a:pt x="3688" y="9377"/>
                </a:cubicBezTo>
                <a:lnTo>
                  <a:pt x="3814" y="8825"/>
                </a:lnTo>
                <a:cubicBezTo>
                  <a:pt x="3861" y="8830"/>
                  <a:pt x="3907" y="8832"/>
                  <a:pt x="3952" y="8832"/>
                </a:cubicBezTo>
                <a:cubicBezTo>
                  <a:pt x="3997" y="8832"/>
                  <a:pt x="4041" y="8830"/>
                  <a:pt x="4085" y="8825"/>
                </a:cubicBezTo>
                <a:close/>
                <a:moveTo>
                  <a:pt x="2230" y="15682"/>
                </a:moveTo>
                <a:cubicBezTo>
                  <a:pt x="2384" y="15822"/>
                  <a:pt x="2449" y="16037"/>
                  <a:pt x="2403" y="16243"/>
                </a:cubicBezTo>
                <a:cubicBezTo>
                  <a:pt x="2356" y="16444"/>
                  <a:pt x="2202" y="16608"/>
                  <a:pt x="2001" y="16668"/>
                </a:cubicBezTo>
                <a:lnTo>
                  <a:pt x="2230" y="15682"/>
                </a:lnTo>
                <a:close/>
                <a:moveTo>
                  <a:pt x="6077" y="15520"/>
                </a:moveTo>
                <a:cubicBezTo>
                  <a:pt x="6247" y="15520"/>
                  <a:pt x="6420" y="15594"/>
                  <a:pt x="6544" y="15766"/>
                </a:cubicBezTo>
                <a:cubicBezTo>
                  <a:pt x="6843" y="16186"/>
                  <a:pt x="6498" y="16695"/>
                  <a:pt x="6069" y="16695"/>
                </a:cubicBezTo>
                <a:cubicBezTo>
                  <a:pt x="5968" y="16695"/>
                  <a:pt x="5862" y="16667"/>
                  <a:pt x="5759" y="16603"/>
                </a:cubicBezTo>
                <a:cubicBezTo>
                  <a:pt x="5628" y="16519"/>
                  <a:pt x="5534" y="16393"/>
                  <a:pt x="5497" y="16243"/>
                </a:cubicBezTo>
                <a:lnTo>
                  <a:pt x="5497" y="16238"/>
                </a:lnTo>
                <a:cubicBezTo>
                  <a:pt x="5400" y="15823"/>
                  <a:pt x="5734" y="15520"/>
                  <a:pt x="6077" y="15520"/>
                </a:cubicBezTo>
                <a:close/>
                <a:moveTo>
                  <a:pt x="3725" y="1"/>
                </a:moveTo>
                <a:cubicBezTo>
                  <a:pt x="3725" y="1"/>
                  <a:pt x="2917" y="351"/>
                  <a:pt x="2884" y="795"/>
                </a:cubicBezTo>
                <a:lnTo>
                  <a:pt x="2884" y="2230"/>
                </a:lnTo>
                <a:cubicBezTo>
                  <a:pt x="2898" y="2230"/>
                  <a:pt x="2912" y="2230"/>
                  <a:pt x="2922" y="2235"/>
                </a:cubicBezTo>
                <a:lnTo>
                  <a:pt x="2884" y="2244"/>
                </a:lnTo>
                <a:cubicBezTo>
                  <a:pt x="2898" y="2244"/>
                  <a:pt x="2908" y="2244"/>
                  <a:pt x="2917" y="2249"/>
                </a:cubicBezTo>
                <a:cubicBezTo>
                  <a:pt x="2917" y="2249"/>
                  <a:pt x="2917" y="2254"/>
                  <a:pt x="2922" y="2254"/>
                </a:cubicBezTo>
                <a:cubicBezTo>
                  <a:pt x="2917" y="2254"/>
                  <a:pt x="2917" y="2258"/>
                  <a:pt x="2917" y="2258"/>
                </a:cubicBezTo>
                <a:lnTo>
                  <a:pt x="2917" y="2263"/>
                </a:lnTo>
                <a:lnTo>
                  <a:pt x="2917" y="2268"/>
                </a:lnTo>
                <a:cubicBezTo>
                  <a:pt x="2917" y="2272"/>
                  <a:pt x="2917" y="2272"/>
                  <a:pt x="2917" y="2272"/>
                </a:cubicBezTo>
                <a:cubicBezTo>
                  <a:pt x="2917" y="2277"/>
                  <a:pt x="2917" y="2277"/>
                  <a:pt x="2917" y="2277"/>
                </a:cubicBezTo>
                <a:lnTo>
                  <a:pt x="2917" y="2282"/>
                </a:lnTo>
                <a:lnTo>
                  <a:pt x="2917" y="2286"/>
                </a:lnTo>
                <a:cubicBezTo>
                  <a:pt x="2917" y="2286"/>
                  <a:pt x="2917" y="2286"/>
                  <a:pt x="2917" y="2291"/>
                </a:cubicBezTo>
                <a:lnTo>
                  <a:pt x="2917" y="2296"/>
                </a:lnTo>
                <a:lnTo>
                  <a:pt x="2917" y="2301"/>
                </a:lnTo>
                <a:cubicBezTo>
                  <a:pt x="2917" y="2301"/>
                  <a:pt x="2917" y="2305"/>
                  <a:pt x="2917" y="2305"/>
                </a:cubicBezTo>
                <a:cubicBezTo>
                  <a:pt x="2917" y="2305"/>
                  <a:pt x="2917" y="2310"/>
                  <a:pt x="2922" y="2310"/>
                </a:cubicBezTo>
                <a:cubicBezTo>
                  <a:pt x="2922" y="2315"/>
                  <a:pt x="2922" y="2315"/>
                  <a:pt x="2922" y="2315"/>
                </a:cubicBezTo>
                <a:cubicBezTo>
                  <a:pt x="2922" y="2319"/>
                  <a:pt x="2926" y="2324"/>
                  <a:pt x="2926" y="2329"/>
                </a:cubicBezTo>
                <a:cubicBezTo>
                  <a:pt x="2926" y="2333"/>
                  <a:pt x="2931" y="2333"/>
                  <a:pt x="2931" y="2338"/>
                </a:cubicBezTo>
                <a:lnTo>
                  <a:pt x="2940" y="2347"/>
                </a:lnTo>
                <a:lnTo>
                  <a:pt x="3295" y="2992"/>
                </a:lnTo>
                <a:cubicBezTo>
                  <a:pt x="1529" y="3469"/>
                  <a:pt x="893" y="5642"/>
                  <a:pt x="2122" y="6998"/>
                </a:cubicBezTo>
                <a:lnTo>
                  <a:pt x="1379" y="10228"/>
                </a:lnTo>
                <a:lnTo>
                  <a:pt x="500" y="10228"/>
                </a:lnTo>
                <a:cubicBezTo>
                  <a:pt x="490" y="10226"/>
                  <a:pt x="480" y="10226"/>
                  <a:pt x="470" y="10226"/>
                </a:cubicBezTo>
                <a:cubicBezTo>
                  <a:pt x="329" y="10226"/>
                  <a:pt x="211" y="10346"/>
                  <a:pt x="220" y="10494"/>
                </a:cubicBezTo>
                <a:cubicBezTo>
                  <a:pt x="220" y="10648"/>
                  <a:pt x="500" y="10756"/>
                  <a:pt x="500" y="10756"/>
                </a:cubicBezTo>
                <a:lnTo>
                  <a:pt x="1248" y="10756"/>
                </a:lnTo>
                <a:lnTo>
                  <a:pt x="856" y="12481"/>
                </a:lnTo>
                <a:cubicBezTo>
                  <a:pt x="818" y="12635"/>
                  <a:pt x="916" y="12784"/>
                  <a:pt x="1071" y="12822"/>
                </a:cubicBezTo>
                <a:cubicBezTo>
                  <a:pt x="1089" y="12826"/>
                  <a:pt x="1113" y="12831"/>
                  <a:pt x="1136" y="12831"/>
                </a:cubicBezTo>
                <a:cubicBezTo>
                  <a:pt x="1267" y="12831"/>
                  <a:pt x="1379" y="12738"/>
                  <a:pt x="1412" y="12607"/>
                </a:cubicBezTo>
                <a:lnTo>
                  <a:pt x="2870" y="6287"/>
                </a:lnTo>
                <a:lnTo>
                  <a:pt x="3146" y="6348"/>
                </a:lnTo>
                <a:cubicBezTo>
                  <a:pt x="3291" y="6386"/>
                  <a:pt x="3417" y="6470"/>
                  <a:pt x="3506" y="6591"/>
                </a:cubicBezTo>
                <a:cubicBezTo>
                  <a:pt x="2678" y="6928"/>
                  <a:pt x="2543" y="8040"/>
                  <a:pt x="3263" y="8568"/>
                </a:cubicBezTo>
                <a:lnTo>
                  <a:pt x="3141" y="9101"/>
                </a:lnTo>
                <a:cubicBezTo>
                  <a:pt x="2711" y="9424"/>
                  <a:pt x="2431" y="9914"/>
                  <a:pt x="2370" y="10452"/>
                </a:cubicBezTo>
                <a:cubicBezTo>
                  <a:pt x="2370" y="10457"/>
                  <a:pt x="2370" y="10466"/>
                  <a:pt x="2370" y="10475"/>
                </a:cubicBezTo>
                <a:cubicBezTo>
                  <a:pt x="2333" y="10849"/>
                  <a:pt x="2403" y="11228"/>
                  <a:pt x="2576" y="11564"/>
                </a:cubicBezTo>
                <a:lnTo>
                  <a:pt x="1758" y="15196"/>
                </a:lnTo>
                <a:lnTo>
                  <a:pt x="1758" y="15201"/>
                </a:lnTo>
                <a:lnTo>
                  <a:pt x="1758" y="15210"/>
                </a:lnTo>
                <a:lnTo>
                  <a:pt x="1244" y="17430"/>
                </a:lnTo>
                <a:cubicBezTo>
                  <a:pt x="1225" y="17514"/>
                  <a:pt x="1155" y="17575"/>
                  <a:pt x="1071" y="17580"/>
                </a:cubicBezTo>
                <a:cubicBezTo>
                  <a:pt x="991" y="17575"/>
                  <a:pt x="926" y="17524"/>
                  <a:pt x="902" y="17449"/>
                </a:cubicBezTo>
                <a:lnTo>
                  <a:pt x="585" y="16309"/>
                </a:lnTo>
                <a:lnTo>
                  <a:pt x="1159" y="13813"/>
                </a:lnTo>
                <a:cubicBezTo>
                  <a:pt x="1206" y="13658"/>
                  <a:pt x="1108" y="13495"/>
                  <a:pt x="949" y="13462"/>
                </a:cubicBezTo>
                <a:cubicBezTo>
                  <a:pt x="928" y="13457"/>
                  <a:pt x="906" y="13454"/>
                  <a:pt x="885" y="13454"/>
                </a:cubicBezTo>
                <a:cubicBezTo>
                  <a:pt x="753" y="13454"/>
                  <a:pt x="632" y="13550"/>
                  <a:pt x="608" y="13686"/>
                </a:cubicBezTo>
                <a:lnTo>
                  <a:pt x="14" y="16257"/>
                </a:lnTo>
                <a:cubicBezTo>
                  <a:pt x="0" y="16304"/>
                  <a:pt x="5" y="16351"/>
                  <a:pt x="14" y="16397"/>
                </a:cubicBezTo>
                <a:lnTo>
                  <a:pt x="356" y="17608"/>
                </a:lnTo>
                <a:cubicBezTo>
                  <a:pt x="402" y="17771"/>
                  <a:pt x="500" y="17916"/>
                  <a:pt x="641" y="18015"/>
                </a:cubicBezTo>
                <a:lnTo>
                  <a:pt x="393" y="19085"/>
                </a:lnTo>
                <a:cubicBezTo>
                  <a:pt x="356" y="19239"/>
                  <a:pt x="454" y="19393"/>
                  <a:pt x="608" y="19426"/>
                </a:cubicBezTo>
                <a:cubicBezTo>
                  <a:pt x="627" y="19431"/>
                  <a:pt x="650" y="19435"/>
                  <a:pt x="669" y="19435"/>
                </a:cubicBezTo>
                <a:cubicBezTo>
                  <a:pt x="804" y="19435"/>
                  <a:pt x="916" y="19342"/>
                  <a:pt x="949" y="19216"/>
                </a:cubicBezTo>
                <a:lnTo>
                  <a:pt x="1197" y="18141"/>
                </a:lnTo>
                <a:cubicBezTo>
                  <a:pt x="1496" y="18089"/>
                  <a:pt x="1734" y="17856"/>
                  <a:pt x="1800" y="17556"/>
                </a:cubicBezTo>
                <a:lnTo>
                  <a:pt x="1870" y="17262"/>
                </a:lnTo>
                <a:cubicBezTo>
                  <a:pt x="2398" y="17248"/>
                  <a:pt x="2847" y="16883"/>
                  <a:pt x="2964" y="16369"/>
                </a:cubicBezTo>
                <a:cubicBezTo>
                  <a:pt x="3085" y="15855"/>
                  <a:pt x="2837" y="15332"/>
                  <a:pt x="2370" y="15089"/>
                </a:cubicBezTo>
                <a:lnTo>
                  <a:pt x="3174" y="11616"/>
                </a:lnTo>
                <a:cubicBezTo>
                  <a:pt x="3188" y="11546"/>
                  <a:pt x="3179" y="11471"/>
                  <a:pt x="3141" y="11410"/>
                </a:cubicBezTo>
                <a:cubicBezTo>
                  <a:pt x="3029" y="11219"/>
                  <a:pt x="2968" y="11008"/>
                  <a:pt x="2954" y="10789"/>
                </a:cubicBezTo>
                <a:lnTo>
                  <a:pt x="4955" y="10789"/>
                </a:lnTo>
                <a:cubicBezTo>
                  <a:pt x="4941" y="11008"/>
                  <a:pt x="4875" y="11219"/>
                  <a:pt x="4763" y="11410"/>
                </a:cubicBezTo>
                <a:cubicBezTo>
                  <a:pt x="4726" y="11471"/>
                  <a:pt x="4716" y="11546"/>
                  <a:pt x="4735" y="11616"/>
                </a:cubicBezTo>
                <a:lnTo>
                  <a:pt x="5338" y="14233"/>
                </a:lnTo>
                <a:cubicBezTo>
                  <a:pt x="5366" y="14364"/>
                  <a:pt x="5483" y="14453"/>
                  <a:pt x="5614" y="14453"/>
                </a:cubicBezTo>
                <a:cubicBezTo>
                  <a:pt x="5637" y="14453"/>
                  <a:pt x="5656" y="14453"/>
                  <a:pt x="5679" y="14448"/>
                </a:cubicBezTo>
                <a:cubicBezTo>
                  <a:pt x="5833" y="14411"/>
                  <a:pt x="5927" y="14261"/>
                  <a:pt x="5894" y="14107"/>
                </a:cubicBezTo>
                <a:lnTo>
                  <a:pt x="5310" y="11592"/>
                </a:lnTo>
                <a:cubicBezTo>
                  <a:pt x="5483" y="11256"/>
                  <a:pt x="5553" y="10877"/>
                  <a:pt x="5516" y="10503"/>
                </a:cubicBezTo>
                <a:lnTo>
                  <a:pt x="5516" y="10480"/>
                </a:lnTo>
                <a:cubicBezTo>
                  <a:pt x="5506" y="10405"/>
                  <a:pt x="5497" y="10330"/>
                  <a:pt x="5478" y="10260"/>
                </a:cubicBezTo>
                <a:cubicBezTo>
                  <a:pt x="5375" y="9807"/>
                  <a:pt x="5114" y="9410"/>
                  <a:pt x="4744" y="9129"/>
                </a:cubicBezTo>
                <a:lnTo>
                  <a:pt x="4623" y="8596"/>
                </a:lnTo>
                <a:cubicBezTo>
                  <a:pt x="5343" y="8073"/>
                  <a:pt x="5207" y="6956"/>
                  <a:pt x="4385" y="6619"/>
                </a:cubicBezTo>
                <a:cubicBezTo>
                  <a:pt x="4469" y="6498"/>
                  <a:pt x="4600" y="6414"/>
                  <a:pt x="4744" y="6381"/>
                </a:cubicBezTo>
                <a:lnTo>
                  <a:pt x="5015" y="6320"/>
                </a:lnTo>
                <a:lnTo>
                  <a:pt x="7324" y="16313"/>
                </a:lnTo>
                <a:lnTo>
                  <a:pt x="7007" y="17454"/>
                </a:lnTo>
                <a:cubicBezTo>
                  <a:pt x="6983" y="17528"/>
                  <a:pt x="6918" y="17580"/>
                  <a:pt x="6838" y="17580"/>
                </a:cubicBezTo>
                <a:cubicBezTo>
                  <a:pt x="6754" y="17575"/>
                  <a:pt x="6679" y="17514"/>
                  <a:pt x="6665" y="17430"/>
                </a:cubicBezTo>
                <a:lnTo>
                  <a:pt x="6595" y="17136"/>
                </a:lnTo>
                <a:cubicBezTo>
                  <a:pt x="7109" y="16869"/>
                  <a:pt x="7348" y="16262"/>
                  <a:pt x="7147" y="15715"/>
                </a:cubicBezTo>
                <a:cubicBezTo>
                  <a:pt x="6981" y="15256"/>
                  <a:pt x="6543" y="14961"/>
                  <a:pt x="6069" y="14961"/>
                </a:cubicBezTo>
                <a:cubicBezTo>
                  <a:pt x="5983" y="14961"/>
                  <a:pt x="5897" y="14970"/>
                  <a:pt x="5810" y="14990"/>
                </a:cubicBezTo>
                <a:cubicBezTo>
                  <a:pt x="5245" y="15121"/>
                  <a:pt x="4866" y="15654"/>
                  <a:pt x="4922" y="16229"/>
                </a:cubicBezTo>
                <a:cubicBezTo>
                  <a:pt x="4983" y="16804"/>
                  <a:pt x="5460" y="17248"/>
                  <a:pt x="6044" y="17262"/>
                </a:cubicBezTo>
                <a:lnTo>
                  <a:pt x="6109" y="17561"/>
                </a:lnTo>
                <a:cubicBezTo>
                  <a:pt x="6175" y="17856"/>
                  <a:pt x="6413" y="18089"/>
                  <a:pt x="6717" y="18145"/>
                </a:cubicBezTo>
                <a:lnTo>
                  <a:pt x="6965" y="19216"/>
                </a:lnTo>
                <a:cubicBezTo>
                  <a:pt x="6993" y="19342"/>
                  <a:pt x="7109" y="19435"/>
                  <a:pt x="7240" y="19435"/>
                </a:cubicBezTo>
                <a:cubicBezTo>
                  <a:pt x="7264" y="19435"/>
                  <a:pt x="7282" y="19431"/>
                  <a:pt x="7306" y="19426"/>
                </a:cubicBezTo>
                <a:cubicBezTo>
                  <a:pt x="7460" y="19393"/>
                  <a:pt x="7553" y="19239"/>
                  <a:pt x="7516" y="19085"/>
                </a:cubicBezTo>
                <a:lnTo>
                  <a:pt x="7273" y="18015"/>
                </a:lnTo>
                <a:cubicBezTo>
                  <a:pt x="7409" y="17916"/>
                  <a:pt x="7511" y="17771"/>
                  <a:pt x="7558" y="17608"/>
                </a:cubicBezTo>
                <a:lnTo>
                  <a:pt x="7895" y="16397"/>
                </a:lnTo>
                <a:cubicBezTo>
                  <a:pt x="7909" y="16351"/>
                  <a:pt x="7909" y="16304"/>
                  <a:pt x="7895" y="16257"/>
                </a:cubicBezTo>
                <a:lnTo>
                  <a:pt x="6637" y="10826"/>
                </a:lnTo>
                <a:lnTo>
                  <a:pt x="7376" y="10826"/>
                </a:lnTo>
                <a:cubicBezTo>
                  <a:pt x="7511" y="10826"/>
                  <a:pt x="7628" y="10737"/>
                  <a:pt x="7661" y="10606"/>
                </a:cubicBezTo>
                <a:cubicBezTo>
                  <a:pt x="7702" y="10426"/>
                  <a:pt x="7571" y="10256"/>
                  <a:pt x="7392" y="10256"/>
                </a:cubicBezTo>
                <a:cubicBezTo>
                  <a:pt x="7390" y="10256"/>
                  <a:pt x="7388" y="10256"/>
                  <a:pt x="7385" y="10256"/>
                </a:cubicBezTo>
                <a:lnTo>
                  <a:pt x="6497" y="10256"/>
                </a:lnTo>
                <a:lnTo>
                  <a:pt x="5754" y="7040"/>
                </a:lnTo>
                <a:cubicBezTo>
                  <a:pt x="6983" y="5684"/>
                  <a:pt x="6343" y="3511"/>
                  <a:pt x="4581" y="3034"/>
                </a:cubicBezTo>
                <a:lnTo>
                  <a:pt x="4936" y="2389"/>
                </a:lnTo>
                <a:cubicBezTo>
                  <a:pt x="4959" y="2347"/>
                  <a:pt x="4973" y="2296"/>
                  <a:pt x="4973" y="2244"/>
                </a:cubicBezTo>
                <a:lnTo>
                  <a:pt x="4973" y="809"/>
                </a:lnTo>
                <a:cubicBezTo>
                  <a:pt x="4973" y="361"/>
                  <a:pt x="4614" y="1"/>
                  <a:pt x="41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62"/>
          <p:cNvGrpSpPr/>
          <p:nvPr/>
        </p:nvGrpSpPr>
        <p:grpSpPr>
          <a:xfrm>
            <a:off x="5151630" y="1862510"/>
            <a:ext cx="312886" cy="386023"/>
            <a:chOff x="1895150" y="3742450"/>
            <a:chExt cx="404925" cy="485075"/>
          </a:xfrm>
        </p:grpSpPr>
        <p:sp>
          <p:nvSpPr>
            <p:cNvPr id="810" name="Google Shape;810;p62"/>
            <p:cNvSpPr/>
            <p:nvPr/>
          </p:nvSpPr>
          <p:spPr>
            <a:xfrm>
              <a:off x="1993075" y="3816075"/>
              <a:ext cx="101150" cy="101975"/>
            </a:xfrm>
            <a:custGeom>
              <a:avLst/>
              <a:gdLst/>
              <a:ahLst/>
              <a:cxnLst/>
              <a:rect l="l" t="t" r="r" b="b"/>
              <a:pathLst>
                <a:path w="4046" h="4079" extrusionOk="0">
                  <a:moveTo>
                    <a:pt x="2045" y="1"/>
                  </a:moveTo>
                  <a:cubicBezTo>
                    <a:pt x="1935" y="1"/>
                    <a:pt x="1823" y="10"/>
                    <a:pt x="1711" y="28"/>
                  </a:cubicBezTo>
                  <a:cubicBezTo>
                    <a:pt x="725" y="187"/>
                    <a:pt x="1" y="1043"/>
                    <a:pt x="1" y="2038"/>
                  </a:cubicBezTo>
                  <a:cubicBezTo>
                    <a:pt x="1" y="3038"/>
                    <a:pt x="725" y="3889"/>
                    <a:pt x="1711" y="4053"/>
                  </a:cubicBezTo>
                  <a:cubicBezTo>
                    <a:pt x="1821" y="4070"/>
                    <a:pt x="1930" y="4079"/>
                    <a:pt x="2037" y="4079"/>
                  </a:cubicBezTo>
                  <a:cubicBezTo>
                    <a:pt x="2898" y="4079"/>
                    <a:pt x="3687" y="3532"/>
                    <a:pt x="3973" y="2693"/>
                  </a:cubicBezTo>
                  <a:cubicBezTo>
                    <a:pt x="4046" y="2470"/>
                    <a:pt x="3867" y="2315"/>
                    <a:pt x="3692" y="2315"/>
                  </a:cubicBezTo>
                  <a:cubicBezTo>
                    <a:pt x="3584" y="2315"/>
                    <a:pt x="3478" y="2373"/>
                    <a:pt x="3431" y="2510"/>
                  </a:cubicBezTo>
                  <a:cubicBezTo>
                    <a:pt x="3215" y="3160"/>
                    <a:pt x="2628" y="3511"/>
                    <a:pt x="2036" y="3511"/>
                  </a:cubicBezTo>
                  <a:cubicBezTo>
                    <a:pt x="1592" y="3511"/>
                    <a:pt x="1145" y="3314"/>
                    <a:pt x="847" y="2898"/>
                  </a:cubicBezTo>
                  <a:cubicBezTo>
                    <a:pt x="145" y="1926"/>
                    <a:pt x="842" y="570"/>
                    <a:pt x="2038" y="570"/>
                  </a:cubicBezTo>
                  <a:cubicBezTo>
                    <a:pt x="2669" y="570"/>
                    <a:pt x="3230" y="972"/>
                    <a:pt x="3431" y="1571"/>
                  </a:cubicBezTo>
                  <a:cubicBezTo>
                    <a:pt x="3478" y="1706"/>
                    <a:pt x="3584" y="1764"/>
                    <a:pt x="3692" y="1764"/>
                  </a:cubicBezTo>
                  <a:cubicBezTo>
                    <a:pt x="3867" y="1764"/>
                    <a:pt x="4046" y="1611"/>
                    <a:pt x="3973" y="1388"/>
                  </a:cubicBezTo>
                  <a:cubicBezTo>
                    <a:pt x="3688" y="548"/>
                    <a:pt x="2903" y="1"/>
                    <a:pt x="2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1895150" y="3754700"/>
              <a:ext cx="261650" cy="459625"/>
            </a:xfrm>
            <a:custGeom>
              <a:avLst/>
              <a:gdLst/>
              <a:ahLst/>
              <a:cxnLst/>
              <a:rect l="l" t="t" r="r" b="b"/>
              <a:pathLst>
                <a:path w="10466" h="18385" extrusionOk="0">
                  <a:moveTo>
                    <a:pt x="5941" y="567"/>
                  </a:moveTo>
                  <a:cubicBezTo>
                    <a:pt x="6711" y="567"/>
                    <a:pt x="7481" y="796"/>
                    <a:pt x="8143" y="1254"/>
                  </a:cubicBezTo>
                  <a:lnTo>
                    <a:pt x="8143" y="1745"/>
                  </a:lnTo>
                  <a:cubicBezTo>
                    <a:pt x="8146" y="1891"/>
                    <a:pt x="8026" y="1992"/>
                    <a:pt x="7898" y="1992"/>
                  </a:cubicBezTo>
                  <a:cubicBezTo>
                    <a:pt x="7849" y="1992"/>
                    <a:pt x="7800" y="1978"/>
                    <a:pt x="7755" y="1946"/>
                  </a:cubicBezTo>
                  <a:cubicBezTo>
                    <a:pt x="7213" y="1556"/>
                    <a:pt x="6577" y="1360"/>
                    <a:pt x="5942" y="1360"/>
                  </a:cubicBezTo>
                  <a:cubicBezTo>
                    <a:pt x="5307" y="1360"/>
                    <a:pt x="4672" y="1556"/>
                    <a:pt x="4133" y="1946"/>
                  </a:cubicBezTo>
                  <a:cubicBezTo>
                    <a:pt x="4088" y="1978"/>
                    <a:pt x="4038" y="1992"/>
                    <a:pt x="3989" y="1992"/>
                  </a:cubicBezTo>
                  <a:cubicBezTo>
                    <a:pt x="3861" y="1992"/>
                    <a:pt x="3740" y="1891"/>
                    <a:pt x="3740" y="1745"/>
                  </a:cubicBezTo>
                  <a:lnTo>
                    <a:pt x="3740" y="1254"/>
                  </a:lnTo>
                  <a:cubicBezTo>
                    <a:pt x="4401" y="796"/>
                    <a:pt x="5171" y="567"/>
                    <a:pt x="5941" y="567"/>
                  </a:cubicBezTo>
                  <a:close/>
                  <a:moveTo>
                    <a:pt x="1464" y="5811"/>
                  </a:moveTo>
                  <a:lnTo>
                    <a:pt x="1464" y="7559"/>
                  </a:lnTo>
                  <a:lnTo>
                    <a:pt x="1020" y="7559"/>
                  </a:lnTo>
                  <a:cubicBezTo>
                    <a:pt x="1010" y="7559"/>
                    <a:pt x="1006" y="7555"/>
                    <a:pt x="1006" y="7545"/>
                  </a:cubicBezTo>
                  <a:lnTo>
                    <a:pt x="1006" y="5825"/>
                  </a:lnTo>
                  <a:cubicBezTo>
                    <a:pt x="1006" y="5816"/>
                    <a:pt x="1010" y="5811"/>
                    <a:pt x="1015" y="5811"/>
                  </a:cubicBezTo>
                  <a:close/>
                  <a:moveTo>
                    <a:pt x="3170" y="1735"/>
                  </a:moveTo>
                  <a:lnTo>
                    <a:pt x="3170" y="1749"/>
                  </a:lnTo>
                  <a:cubicBezTo>
                    <a:pt x="3166" y="2231"/>
                    <a:pt x="3564" y="2570"/>
                    <a:pt x="3987" y="2570"/>
                  </a:cubicBezTo>
                  <a:cubicBezTo>
                    <a:pt x="4148" y="2570"/>
                    <a:pt x="4312" y="2521"/>
                    <a:pt x="4460" y="2413"/>
                  </a:cubicBezTo>
                  <a:cubicBezTo>
                    <a:pt x="4901" y="2093"/>
                    <a:pt x="5421" y="1933"/>
                    <a:pt x="5941" y="1933"/>
                  </a:cubicBezTo>
                  <a:cubicBezTo>
                    <a:pt x="6461" y="1933"/>
                    <a:pt x="6981" y="2093"/>
                    <a:pt x="7423" y="2413"/>
                  </a:cubicBezTo>
                  <a:cubicBezTo>
                    <a:pt x="7571" y="2520"/>
                    <a:pt x="7735" y="2569"/>
                    <a:pt x="7895" y="2569"/>
                  </a:cubicBezTo>
                  <a:cubicBezTo>
                    <a:pt x="8322" y="2569"/>
                    <a:pt x="8720" y="2226"/>
                    <a:pt x="8713" y="1740"/>
                  </a:cubicBezTo>
                  <a:lnTo>
                    <a:pt x="8713" y="1740"/>
                  </a:lnTo>
                  <a:cubicBezTo>
                    <a:pt x="9816" y="2862"/>
                    <a:pt x="10143" y="4531"/>
                    <a:pt x="9536" y="5984"/>
                  </a:cubicBezTo>
                  <a:cubicBezTo>
                    <a:pt x="8933" y="7438"/>
                    <a:pt x="7517" y="8382"/>
                    <a:pt x="5941" y="8387"/>
                  </a:cubicBezTo>
                  <a:lnTo>
                    <a:pt x="5941" y="8391"/>
                  </a:lnTo>
                  <a:cubicBezTo>
                    <a:pt x="5937" y="8391"/>
                    <a:pt x="5933" y="8391"/>
                    <a:pt x="5928" y="8391"/>
                  </a:cubicBezTo>
                  <a:cubicBezTo>
                    <a:pt x="4835" y="8391"/>
                    <a:pt x="3827" y="8970"/>
                    <a:pt x="3273" y="9910"/>
                  </a:cubicBezTo>
                  <a:lnTo>
                    <a:pt x="2029" y="9910"/>
                  </a:lnTo>
                  <a:lnTo>
                    <a:pt x="2029" y="4479"/>
                  </a:lnTo>
                  <a:cubicBezTo>
                    <a:pt x="2029" y="3451"/>
                    <a:pt x="2441" y="2465"/>
                    <a:pt x="3170" y="1735"/>
                  </a:cubicBezTo>
                  <a:close/>
                  <a:moveTo>
                    <a:pt x="5962" y="0"/>
                  </a:moveTo>
                  <a:cubicBezTo>
                    <a:pt x="5021" y="0"/>
                    <a:pt x="4079" y="294"/>
                    <a:pt x="3282" y="880"/>
                  </a:cubicBezTo>
                  <a:cubicBezTo>
                    <a:pt x="3273" y="889"/>
                    <a:pt x="3263" y="894"/>
                    <a:pt x="3254" y="903"/>
                  </a:cubicBezTo>
                  <a:cubicBezTo>
                    <a:pt x="2127" y="1745"/>
                    <a:pt x="1464" y="3072"/>
                    <a:pt x="1464" y="4479"/>
                  </a:cubicBezTo>
                  <a:lnTo>
                    <a:pt x="1464" y="5246"/>
                  </a:lnTo>
                  <a:lnTo>
                    <a:pt x="1020" y="5246"/>
                  </a:lnTo>
                  <a:cubicBezTo>
                    <a:pt x="697" y="5246"/>
                    <a:pt x="440" y="5503"/>
                    <a:pt x="440" y="5825"/>
                  </a:cubicBezTo>
                  <a:lnTo>
                    <a:pt x="440" y="7550"/>
                  </a:lnTo>
                  <a:cubicBezTo>
                    <a:pt x="440" y="7872"/>
                    <a:pt x="697" y="8130"/>
                    <a:pt x="1020" y="8130"/>
                  </a:cubicBezTo>
                  <a:lnTo>
                    <a:pt x="1501" y="8130"/>
                  </a:lnTo>
                  <a:lnTo>
                    <a:pt x="1501" y="15482"/>
                  </a:lnTo>
                  <a:cubicBezTo>
                    <a:pt x="1501" y="15617"/>
                    <a:pt x="1590" y="15734"/>
                    <a:pt x="1721" y="15767"/>
                  </a:cubicBezTo>
                  <a:cubicBezTo>
                    <a:pt x="1743" y="15772"/>
                    <a:pt x="1766" y="15775"/>
                    <a:pt x="1788" y="15775"/>
                  </a:cubicBezTo>
                  <a:cubicBezTo>
                    <a:pt x="1942" y="15775"/>
                    <a:pt x="2071" y="15651"/>
                    <a:pt x="2071" y="15491"/>
                  </a:cubicBezTo>
                  <a:lnTo>
                    <a:pt x="2071" y="10485"/>
                  </a:lnTo>
                  <a:lnTo>
                    <a:pt x="2679" y="10485"/>
                  </a:lnTo>
                  <a:lnTo>
                    <a:pt x="2679" y="17398"/>
                  </a:lnTo>
                  <a:cubicBezTo>
                    <a:pt x="2679" y="17627"/>
                    <a:pt x="2497" y="17809"/>
                    <a:pt x="2268" y="17809"/>
                  </a:cubicBezTo>
                  <a:lnTo>
                    <a:pt x="2071" y="17809"/>
                  </a:lnTo>
                  <a:lnTo>
                    <a:pt x="2071" y="16618"/>
                  </a:lnTo>
                  <a:cubicBezTo>
                    <a:pt x="2071" y="16482"/>
                    <a:pt x="1978" y="16360"/>
                    <a:pt x="1847" y="16332"/>
                  </a:cubicBezTo>
                  <a:cubicBezTo>
                    <a:pt x="1825" y="16327"/>
                    <a:pt x="1803" y="16325"/>
                    <a:pt x="1782" y="16325"/>
                  </a:cubicBezTo>
                  <a:cubicBezTo>
                    <a:pt x="1630" y="16325"/>
                    <a:pt x="1501" y="16449"/>
                    <a:pt x="1501" y="16608"/>
                  </a:cubicBezTo>
                  <a:lnTo>
                    <a:pt x="1501" y="17809"/>
                  </a:lnTo>
                  <a:lnTo>
                    <a:pt x="328" y="17809"/>
                  </a:lnTo>
                  <a:cubicBezTo>
                    <a:pt x="192" y="17809"/>
                    <a:pt x="76" y="17903"/>
                    <a:pt x="43" y="18034"/>
                  </a:cubicBezTo>
                  <a:cubicBezTo>
                    <a:pt x="1" y="18211"/>
                    <a:pt x="136" y="18384"/>
                    <a:pt x="319" y="18384"/>
                  </a:cubicBezTo>
                  <a:lnTo>
                    <a:pt x="2356" y="18384"/>
                  </a:lnTo>
                  <a:cubicBezTo>
                    <a:pt x="2389" y="18384"/>
                    <a:pt x="2427" y="18375"/>
                    <a:pt x="2459" y="18361"/>
                  </a:cubicBezTo>
                  <a:cubicBezTo>
                    <a:pt x="2917" y="18267"/>
                    <a:pt x="3245" y="17865"/>
                    <a:pt x="3245" y="17403"/>
                  </a:cubicBezTo>
                  <a:lnTo>
                    <a:pt x="3245" y="10481"/>
                  </a:lnTo>
                  <a:lnTo>
                    <a:pt x="3436" y="10481"/>
                  </a:lnTo>
                  <a:cubicBezTo>
                    <a:pt x="3544" y="10481"/>
                    <a:pt x="3642" y="10424"/>
                    <a:pt x="3689" y="10331"/>
                  </a:cubicBezTo>
                  <a:cubicBezTo>
                    <a:pt x="4133" y="9485"/>
                    <a:pt x="5011" y="8957"/>
                    <a:pt x="5965" y="8957"/>
                  </a:cubicBezTo>
                  <a:cubicBezTo>
                    <a:pt x="8447" y="8957"/>
                    <a:pt x="10466" y="6947"/>
                    <a:pt x="10466" y="4479"/>
                  </a:cubicBezTo>
                  <a:cubicBezTo>
                    <a:pt x="10461" y="3072"/>
                    <a:pt x="9797" y="1745"/>
                    <a:pt x="8671" y="903"/>
                  </a:cubicBezTo>
                  <a:cubicBezTo>
                    <a:pt x="8662" y="894"/>
                    <a:pt x="8652" y="889"/>
                    <a:pt x="8643" y="880"/>
                  </a:cubicBezTo>
                  <a:cubicBezTo>
                    <a:pt x="7846" y="294"/>
                    <a:pt x="6904" y="0"/>
                    <a:pt x="5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2052200" y="3742450"/>
              <a:ext cx="247875" cy="485075"/>
            </a:xfrm>
            <a:custGeom>
              <a:avLst/>
              <a:gdLst/>
              <a:ahLst/>
              <a:cxnLst/>
              <a:rect l="l" t="t" r="r" b="b"/>
              <a:pathLst>
                <a:path w="9915" h="19403" extrusionOk="0">
                  <a:moveTo>
                    <a:pt x="7773" y="15677"/>
                  </a:moveTo>
                  <a:cubicBezTo>
                    <a:pt x="7918" y="15677"/>
                    <a:pt x="8054" y="15761"/>
                    <a:pt x="8119" y="15892"/>
                  </a:cubicBezTo>
                  <a:lnTo>
                    <a:pt x="9302" y="18276"/>
                  </a:lnTo>
                  <a:cubicBezTo>
                    <a:pt x="9325" y="18323"/>
                    <a:pt x="9339" y="18379"/>
                    <a:pt x="9344" y="18430"/>
                  </a:cubicBezTo>
                  <a:lnTo>
                    <a:pt x="9344" y="18463"/>
                  </a:lnTo>
                  <a:cubicBezTo>
                    <a:pt x="9344" y="18463"/>
                    <a:pt x="9344" y="18468"/>
                    <a:pt x="9344" y="18472"/>
                  </a:cubicBezTo>
                  <a:cubicBezTo>
                    <a:pt x="9344" y="18482"/>
                    <a:pt x="9339" y="18491"/>
                    <a:pt x="9339" y="18500"/>
                  </a:cubicBezTo>
                  <a:cubicBezTo>
                    <a:pt x="9330" y="18566"/>
                    <a:pt x="9302" y="18631"/>
                    <a:pt x="9260" y="18683"/>
                  </a:cubicBezTo>
                  <a:cubicBezTo>
                    <a:pt x="9185" y="18781"/>
                    <a:pt x="9073" y="18832"/>
                    <a:pt x="8951" y="18832"/>
                  </a:cubicBezTo>
                  <a:lnTo>
                    <a:pt x="795" y="18832"/>
                  </a:lnTo>
                  <a:cubicBezTo>
                    <a:pt x="669" y="18832"/>
                    <a:pt x="571" y="18734"/>
                    <a:pt x="571" y="18613"/>
                  </a:cubicBezTo>
                  <a:lnTo>
                    <a:pt x="571" y="15902"/>
                  </a:lnTo>
                  <a:cubicBezTo>
                    <a:pt x="571" y="15780"/>
                    <a:pt x="669" y="15677"/>
                    <a:pt x="795" y="15677"/>
                  </a:cubicBezTo>
                  <a:close/>
                  <a:moveTo>
                    <a:pt x="6245" y="1"/>
                  </a:moveTo>
                  <a:cubicBezTo>
                    <a:pt x="6091" y="1"/>
                    <a:pt x="5960" y="127"/>
                    <a:pt x="5960" y="281"/>
                  </a:cubicBezTo>
                  <a:lnTo>
                    <a:pt x="5960" y="4268"/>
                  </a:lnTo>
                  <a:cubicBezTo>
                    <a:pt x="5960" y="4404"/>
                    <a:pt x="6053" y="4525"/>
                    <a:pt x="6184" y="4558"/>
                  </a:cubicBezTo>
                  <a:cubicBezTo>
                    <a:pt x="6204" y="4562"/>
                    <a:pt x="6224" y="4564"/>
                    <a:pt x="6244" y="4564"/>
                  </a:cubicBezTo>
                  <a:cubicBezTo>
                    <a:pt x="6398" y="4564"/>
                    <a:pt x="6530" y="4439"/>
                    <a:pt x="6530" y="4277"/>
                  </a:cubicBezTo>
                  <a:lnTo>
                    <a:pt x="6530" y="566"/>
                  </a:lnTo>
                  <a:lnTo>
                    <a:pt x="9302" y="566"/>
                  </a:lnTo>
                  <a:lnTo>
                    <a:pt x="9302" y="1178"/>
                  </a:lnTo>
                  <a:lnTo>
                    <a:pt x="8680" y="1178"/>
                  </a:lnTo>
                  <a:cubicBezTo>
                    <a:pt x="8677" y="1178"/>
                    <a:pt x="8674" y="1178"/>
                    <a:pt x="8670" y="1178"/>
                  </a:cubicBezTo>
                  <a:cubicBezTo>
                    <a:pt x="8539" y="1178"/>
                    <a:pt x="8427" y="1270"/>
                    <a:pt x="8395" y="1398"/>
                  </a:cubicBezTo>
                  <a:cubicBezTo>
                    <a:pt x="8353" y="1576"/>
                    <a:pt x="8489" y="1749"/>
                    <a:pt x="8671" y="1749"/>
                  </a:cubicBezTo>
                  <a:lnTo>
                    <a:pt x="9302" y="1749"/>
                  </a:lnTo>
                  <a:lnTo>
                    <a:pt x="9302" y="2469"/>
                  </a:lnTo>
                  <a:lnTo>
                    <a:pt x="8680" y="2469"/>
                  </a:lnTo>
                  <a:cubicBezTo>
                    <a:pt x="8545" y="2469"/>
                    <a:pt x="8428" y="2557"/>
                    <a:pt x="8395" y="2693"/>
                  </a:cubicBezTo>
                  <a:cubicBezTo>
                    <a:pt x="8353" y="2870"/>
                    <a:pt x="8489" y="3039"/>
                    <a:pt x="8671" y="3039"/>
                  </a:cubicBezTo>
                  <a:lnTo>
                    <a:pt x="9302" y="3039"/>
                  </a:lnTo>
                  <a:lnTo>
                    <a:pt x="9302" y="3721"/>
                  </a:lnTo>
                  <a:lnTo>
                    <a:pt x="7918" y="3721"/>
                  </a:lnTo>
                  <a:cubicBezTo>
                    <a:pt x="7783" y="3721"/>
                    <a:pt x="7666" y="3810"/>
                    <a:pt x="7629" y="3941"/>
                  </a:cubicBezTo>
                  <a:cubicBezTo>
                    <a:pt x="7586" y="4123"/>
                    <a:pt x="7727" y="4291"/>
                    <a:pt x="7909" y="4291"/>
                  </a:cubicBezTo>
                  <a:lnTo>
                    <a:pt x="9302" y="4291"/>
                  </a:lnTo>
                  <a:lnTo>
                    <a:pt x="9302" y="5016"/>
                  </a:lnTo>
                  <a:lnTo>
                    <a:pt x="8680" y="5016"/>
                  </a:lnTo>
                  <a:cubicBezTo>
                    <a:pt x="8677" y="5016"/>
                    <a:pt x="8674" y="5016"/>
                    <a:pt x="8670" y="5016"/>
                  </a:cubicBezTo>
                  <a:cubicBezTo>
                    <a:pt x="8539" y="5016"/>
                    <a:pt x="8427" y="5108"/>
                    <a:pt x="8395" y="5236"/>
                  </a:cubicBezTo>
                  <a:cubicBezTo>
                    <a:pt x="8353" y="5418"/>
                    <a:pt x="8489" y="5586"/>
                    <a:pt x="8671" y="5586"/>
                  </a:cubicBezTo>
                  <a:lnTo>
                    <a:pt x="9302" y="5586"/>
                  </a:lnTo>
                  <a:lnTo>
                    <a:pt x="9302" y="6273"/>
                  </a:lnTo>
                  <a:lnTo>
                    <a:pt x="8680" y="6273"/>
                  </a:lnTo>
                  <a:cubicBezTo>
                    <a:pt x="8677" y="6273"/>
                    <a:pt x="8674" y="6273"/>
                    <a:pt x="8670" y="6273"/>
                  </a:cubicBezTo>
                  <a:cubicBezTo>
                    <a:pt x="8539" y="6273"/>
                    <a:pt x="8427" y="6365"/>
                    <a:pt x="8395" y="6493"/>
                  </a:cubicBezTo>
                  <a:cubicBezTo>
                    <a:pt x="8353" y="6670"/>
                    <a:pt x="8489" y="6839"/>
                    <a:pt x="8671" y="6839"/>
                  </a:cubicBezTo>
                  <a:lnTo>
                    <a:pt x="9302" y="6839"/>
                  </a:lnTo>
                  <a:lnTo>
                    <a:pt x="9302" y="7563"/>
                  </a:lnTo>
                  <a:lnTo>
                    <a:pt x="7918" y="7563"/>
                  </a:lnTo>
                  <a:cubicBezTo>
                    <a:pt x="7915" y="7563"/>
                    <a:pt x="7912" y="7563"/>
                    <a:pt x="7909" y="7563"/>
                  </a:cubicBezTo>
                  <a:cubicBezTo>
                    <a:pt x="7777" y="7563"/>
                    <a:pt x="7660" y="7655"/>
                    <a:pt x="7629" y="7783"/>
                  </a:cubicBezTo>
                  <a:cubicBezTo>
                    <a:pt x="7591" y="7960"/>
                    <a:pt x="7727" y="8129"/>
                    <a:pt x="7909" y="8133"/>
                  </a:cubicBezTo>
                  <a:lnTo>
                    <a:pt x="9302" y="8133"/>
                  </a:lnTo>
                  <a:lnTo>
                    <a:pt x="9302" y="8853"/>
                  </a:lnTo>
                  <a:lnTo>
                    <a:pt x="8680" y="8853"/>
                  </a:lnTo>
                  <a:cubicBezTo>
                    <a:pt x="8545" y="8853"/>
                    <a:pt x="8423" y="8942"/>
                    <a:pt x="8395" y="9078"/>
                  </a:cubicBezTo>
                  <a:cubicBezTo>
                    <a:pt x="8353" y="9255"/>
                    <a:pt x="8489" y="9423"/>
                    <a:pt x="8671" y="9423"/>
                  </a:cubicBezTo>
                  <a:lnTo>
                    <a:pt x="9302" y="9423"/>
                  </a:lnTo>
                  <a:lnTo>
                    <a:pt x="9302" y="10106"/>
                  </a:lnTo>
                  <a:lnTo>
                    <a:pt x="8680" y="10106"/>
                  </a:lnTo>
                  <a:cubicBezTo>
                    <a:pt x="8545" y="10106"/>
                    <a:pt x="8428" y="10195"/>
                    <a:pt x="8395" y="10330"/>
                  </a:cubicBezTo>
                  <a:cubicBezTo>
                    <a:pt x="8353" y="10508"/>
                    <a:pt x="8489" y="10676"/>
                    <a:pt x="8671" y="10676"/>
                  </a:cubicBezTo>
                  <a:lnTo>
                    <a:pt x="9302" y="10676"/>
                  </a:lnTo>
                  <a:lnTo>
                    <a:pt x="9302" y="11396"/>
                  </a:lnTo>
                  <a:lnTo>
                    <a:pt x="7918" y="11396"/>
                  </a:lnTo>
                  <a:cubicBezTo>
                    <a:pt x="7783" y="11396"/>
                    <a:pt x="7666" y="11489"/>
                    <a:pt x="7629" y="11620"/>
                  </a:cubicBezTo>
                  <a:cubicBezTo>
                    <a:pt x="7586" y="11798"/>
                    <a:pt x="7727" y="11971"/>
                    <a:pt x="7909" y="11971"/>
                  </a:cubicBezTo>
                  <a:lnTo>
                    <a:pt x="9302" y="11971"/>
                  </a:lnTo>
                  <a:lnTo>
                    <a:pt x="9302" y="12653"/>
                  </a:lnTo>
                  <a:lnTo>
                    <a:pt x="8680" y="12653"/>
                  </a:lnTo>
                  <a:cubicBezTo>
                    <a:pt x="8677" y="12653"/>
                    <a:pt x="8674" y="12653"/>
                    <a:pt x="8670" y="12653"/>
                  </a:cubicBezTo>
                  <a:cubicBezTo>
                    <a:pt x="8539" y="12653"/>
                    <a:pt x="8427" y="12745"/>
                    <a:pt x="8395" y="12873"/>
                  </a:cubicBezTo>
                  <a:cubicBezTo>
                    <a:pt x="8353" y="13050"/>
                    <a:pt x="8489" y="13223"/>
                    <a:pt x="8671" y="13223"/>
                  </a:cubicBezTo>
                  <a:lnTo>
                    <a:pt x="9302" y="13223"/>
                  </a:lnTo>
                  <a:lnTo>
                    <a:pt x="9302" y="13943"/>
                  </a:lnTo>
                  <a:lnTo>
                    <a:pt x="8680" y="13943"/>
                  </a:lnTo>
                  <a:cubicBezTo>
                    <a:pt x="8545" y="13943"/>
                    <a:pt x="8428" y="14032"/>
                    <a:pt x="8395" y="14168"/>
                  </a:cubicBezTo>
                  <a:cubicBezTo>
                    <a:pt x="8353" y="14345"/>
                    <a:pt x="8489" y="14513"/>
                    <a:pt x="8671" y="14513"/>
                  </a:cubicBezTo>
                  <a:lnTo>
                    <a:pt x="9344" y="14513"/>
                  </a:lnTo>
                  <a:lnTo>
                    <a:pt x="9344" y="17150"/>
                  </a:lnTo>
                  <a:lnTo>
                    <a:pt x="8610" y="15668"/>
                  </a:lnTo>
                  <a:cubicBezTo>
                    <a:pt x="8442" y="15331"/>
                    <a:pt x="8105" y="15121"/>
                    <a:pt x="7731" y="15121"/>
                  </a:cubicBezTo>
                  <a:lnTo>
                    <a:pt x="6535" y="15121"/>
                  </a:lnTo>
                  <a:lnTo>
                    <a:pt x="6535" y="5437"/>
                  </a:lnTo>
                  <a:cubicBezTo>
                    <a:pt x="6540" y="5301"/>
                    <a:pt x="6446" y="5179"/>
                    <a:pt x="6315" y="5147"/>
                  </a:cubicBezTo>
                  <a:cubicBezTo>
                    <a:pt x="6293" y="5142"/>
                    <a:pt x="6270" y="5139"/>
                    <a:pt x="6248" y="5139"/>
                  </a:cubicBezTo>
                  <a:cubicBezTo>
                    <a:pt x="6094" y="5139"/>
                    <a:pt x="5965" y="5263"/>
                    <a:pt x="5965" y="5427"/>
                  </a:cubicBezTo>
                  <a:lnTo>
                    <a:pt x="5965" y="15112"/>
                  </a:lnTo>
                  <a:lnTo>
                    <a:pt x="791" y="15112"/>
                  </a:lnTo>
                  <a:cubicBezTo>
                    <a:pt x="356" y="15112"/>
                    <a:pt x="1" y="15467"/>
                    <a:pt x="1" y="15902"/>
                  </a:cubicBezTo>
                  <a:lnTo>
                    <a:pt x="1" y="18613"/>
                  </a:lnTo>
                  <a:cubicBezTo>
                    <a:pt x="1" y="19047"/>
                    <a:pt x="356" y="19402"/>
                    <a:pt x="791" y="19402"/>
                  </a:cubicBezTo>
                  <a:lnTo>
                    <a:pt x="8956" y="19402"/>
                  </a:lnTo>
                  <a:cubicBezTo>
                    <a:pt x="9423" y="19402"/>
                    <a:pt x="9825" y="19066"/>
                    <a:pt x="9900" y="18603"/>
                  </a:cubicBezTo>
                  <a:cubicBezTo>
                    <a:pt x="9909" y="18575"/>
                    <a:pt x="9914" y="18547"/>
                    <a:pt x="9914" y="18519"/>
                  </a:cubicBezTo>
                  <a:lnTo>
                    <a:pt x="9914" y="2796"/>
                  </a:lnTo>
                  <a:lnTo>
                    <a:pt x="9914" y="281"/>
                  </a:lnTo>
                  <a:cubicBezTo>
                    <a:pt x="9914" y="127"/>
                    <a:pt x="9783" y="1"/>
                    <a:pt x="9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62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62"/>
          <p:cNvSpPr txBox="1">
            <a:spLocks noGrp="1"/>
          </p:cNvSpPr>
          <p:nvPr>
            <p:ph type="title" idx="5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o-RO" dirty="0" smtClean="0"/>
              <a:t>3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937"/>
            <a:ext cx="68580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287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Josefin Sans</vt:lpstr>
      <vt:lpstr>Josefin Sans Medium</vt:lpstr>
      <vt:lpstr>Josefin SansArial</vt:lpstr>
      <vt:lpstr>Fira Sans Extra Condensed Medium</vt:lpstr>
      <vt:lpstr>Roboto Condensed Light</vt:lpstr>
      <vt:lpstr>Josefin Sans Light</vt:lpstr>
      <vt:lpstr>Josefin Sans SemiBold</vt:lpstr>
      <vt:lpstr>Josefin Sans ExtraLight</vt:lpstr>
      <vt:lpstr>Open Sans</vt:lpstr>
      <vt:lpstr>Macari Company Profile by Slidesgo</vt:lpstr>
      <vt:lpstr>City Problems România  </vt:lpstr>
      <vt:lpstr>Secțiunea :Soft Educațional/ Web</vt:lpstr>
      <vt:lpstr>PowerPoint Presentation</vt:lpstr>
      <vt:lpstr>01</vt:lpstr>
      <vt:lpstr>PowerPoint Presentation</vt:lpstr>
      <vt:lpstr>02</vt:lpstr>
      <vt:lpstr>BENEFICI </vt:lpstr>
      <vt:lpstr>Cum funcționează?</vt:lpstr>
      <vt:lpstr>Pagina Principala</vt:lpstr>
      <vt:lpstr>Pagina log in / sign up</vt:lpstr>
      <vt:lpstr>Creeaza o postare !</vt:lpstr>
      <vt:lpstr>Idei pentru dezvoltarea continuă</vt:lpstr>
      <vt:lpstr>PowerPoint Presentation</vt:lpstr>
      <vt:lpstr>Mulțumim pentru atenție!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Problems Romania</dc:title>
  <dc:creator>elev</dc:creator>
  <cp:lastModifiedBy>elev</cp:lastModifiedBy>
  <cp:revision>25</cp:revision>
  <dcterms:modified xsi:type="dcterms:W3CDTF">2022-05-10T07:24:30Z</dcterms:modified>
</cp:coreProperties>
</file>