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6DB5-DF68-4A08-AE3B-4D4FB6830155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B526-C2C8-4C30-B106-AC35ADD73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EB526-C2C8-4C30-B106-AC35ADD737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7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EB526-C2C8-4C30-B106-AC35ADD737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2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65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2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7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18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0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4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5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6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B292F2-04F8-478F-86F3-BDCA99AEDC31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CAF6-49A9-47A0-B364-7B5C3212B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6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622-7B50-4432-88A8-EC6B7AC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880" y="1061403"/>
            <a:ext cx="7762240" cy="1295717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Lab_SD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7290-3E32-4C99-8502-802EA0B6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799"/>
            <a:ext cx="9144000" cy="1655762"/>
          </a:xfrm>
        </p:spPr>
        <p:txBody>
          <a:bodyPr/>
          <a:lstStyle/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Prezentare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sortări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E1AF-1B0A-49A2-90E6-D096DD7835C1}"/>
              </a:ext>
            </a:extLst>
          </p:cNvPr>
          <p:cNvSpPr txBox="1"/>
          <p:nvPr/>
        </p:nvSpPr>
        <p:spPr>
          <a:xfrm>
            <a:off x="6725920" y="4683760"/>
            <a:ext cx="493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realizat de: Stafie Călin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Grupa: 132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0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175B-139B-4DAC-A7B1-0FB8FEC3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289F-BB00-4A7A-89F2-3314D5B0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 prezenta mai detaliat fiecare timp de rulare 			pentru diferite teste în tabelul de la finalul 				prezentării.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4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8E4B-82AC-4B49-9E20-5CC39D2C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3DC4D-EE03-4145-83DC-6F9EEA8C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Acest algoritm l-am implementat in două moduri (cu memorie statică şi dinamică) pentru a încerca sa cresc numărul maxim de numere dintr-un array alocat dinamic (respectiv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numere).</a:t>
                </a:r>
              </a:p>
              <a:p>
                <a:pPr marL="0" indent="0">
                  <a:buNone/>
                </a:pP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Varianta cu memorie static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mult mai rapid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 timp dec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varianta cu alocare di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namică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vreo 6 secunde pentru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 si cu vreo 2 secunde pentru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umere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asemenea, am implementat Radix Sort-ul astfel încât sa poţi selecata în ce bază vrei să lucrezi (respectiv câte buckt-uri vrei să utilizezi). De exemplu pentru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 este mai eficient să consideri o bază cât mai mare(spre exemplu 256) decât o bază mai mică–baza 10.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93DC4D-EE03-4145-83DC-6F9EEA8C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163" r="-1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2B44-62FE-4E97-B342-DB4D1E79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9F067-327D-4AB8-A133-3752F051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acest slide voi prezenta câteva screenshot-uri cu timpii pentru diferite dimensiuni ale array-ului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o-RO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două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baze alese: baza 10 </a:t>
                </a:r>
                <a:r>
                  <a:rPr lang="ro-RO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baza 256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Baza 10:									Baza 256:</a:t>
                </a:r>
              </a:p>
              <a:p>
                <a:pPr marL="0" indent="0">
                  <a:buNone/>
                </a:pP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9F067-327D-4AB8-A133-3752F051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750140E-723D-4D80-B5D6-91537FE8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" y="3839845"/>
            <a:ext cx="4958715" cy="2241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76A38-832F-4AD4-B79F-1A1093270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34" y="3794900"/>
            <a:ext cx="4958715" cy="22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DCA-3EF3-429F-89AE-1DDE3AD2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A5CB-860F-4C50-A8EF-0AE04E73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795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încercat să implementez şi sort-ul din libraria STL pentru a compara viteza de sortare cu algoritmii Quick, Merge şi Radix Sort.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174B-75DB-469C-9CC1-D8B70A2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50" y="2773680"/>
            <a:ext cx="9133266" cy="38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018DC9-C54D-4E67-8D87-F8F3BD8A72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730235"/>
                  </p:ext>
                </p:extLst>
              </p:nvPr>
            </p:nvGraphicFramePr>
            <p:xfrm>
              <a:off x="473266" y="477521"/>
              <a:ext cx="11383454" cy="59029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9268">
                      <a:extLst>
                        <a:ext uri="{9D8B030D-6E8A-4147-A177-3AD203B41FA5}">
                          <a16:colId xmlns:a16="http://schemas.microsoft.com/office/drawing/2014/main" val="2545299760"/>
                        </a:ext>
                      </a:extLst>
                    </a:gridCol>
                    <a:gridCol w="1002599">
                      <a:extLst>
                        <a:ext uri="{9D8B030D-6E8A-4147-A177-3AD203B41FA5}">
                          <a16:colId xmlns:a16="http://schemas.microsoft.com/office/drawing/2014/main" val="1507344120"/>
                        </a:ext>
                      </a:extLst>
                    </a:gridCol>
                    <a:gridCol w="898339">
                      <a:extLst>
                        <a:ext uri="{9D8B030D-6E8A-4147-A177-3AD203B41FA5}">
                          <a16:colId xmlns:a16="http://schemas.microsoft.com/office/drawing/2014/main" val="1560930130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38322789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2443595282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4616521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651709245"/>
                        </a:ext>
                      </a:extLst>
                    </a:gridCol>
                    <a:gridCol w="937501">
                      <a:extLst>
                        <a:ext uri="{9D8B030D-6E8A-4147-A177-3AD203B41FA5}">
                          <a16:colId xmlns:a16="http://schemas.microsoft.com/office/drawing/2014/main" val="3025776549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189043042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064731884"/>
                        </a:ext>
                      </a:extLst>
                    </a:gridCol>
                    <a:gridCol w="991427">
                      <a:extLst>
                        <a:ext uri="{9D8B030D-6E8A-4147-A177-3AD203B41FA5}">
                          <a16:colId xmlns:a16="http://schemas.microsoft.com/office/drawing/2014/main" val="2942173454"/>
                        </a:ext>
                      </a:extLst>
                    </a:gridCol>
                  </a:tblGrid>
                  <a:tr h="1836619"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Types of sorts</a:t>
                          </a:r>
                        </a:p>
                        <a:p>
                          <a:endParaRPr lang="ro-RO" dirty="0"/>
                        </a:p>
                        <a:p>
                          <a:endParaRPr lang="ro-RO" dirty="0"/>
                        </a:p>
                        <a:p>
                          <a:r>
                            <a:rPr lang="ro-RO" dirty="0"/>
                            <a:t>Input</a:t>
                          </a:r>
                        </a:p>
                        <a:p>
                          <a:r>
                            <a:rPr lang="ro-RO" dirty="0"/>
                            <a:t>Data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Bubble 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Count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Merge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Lomuto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 last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Hoare Pivot= first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Lomuto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element</a:t>
                          </a:r>
                          <a:endParaRPr lang="en-GB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10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ro-RO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256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STL</a:t>
                          </a:r>
                        </a:p>
                        <a:p>
                          <a:r>
                            <a:rPr lang="ro-RO" dirty="0"/>
                            <a:t>SO</a:t>
                          </a:r>
                          <a:r>
                            <a:rPr lang="en-GB" dirty="0"/>
                            <a:t>R</a:t>
                          </a:r>
                          <a:r>
                            <a:rPr lang="ro-RO" dirty="0"/>
                            <a:t>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956830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 32343423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 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100ms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098483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006346"/>
                      </a:ext>
                    </a:extLst>
                  </a:tr>
                  <a:tr h="679871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280ms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714065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Max=530000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276ms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929235"/>
                      </a:ext>
                    </a:extLst>
                  </a:tr>
                  <a:tr h="679871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Max=1000003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33459ms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0-15ms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550260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Max=32432443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─</a:t>
                          </a: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96ms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186ms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421ms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131</a:t>
                          </a:r>
                          <a:r>
                            <a:rPr lang="en-GB" dirty="0"/>
                            <a:t>m</a:t>
                          </a:r>
                          <a:r>
                            <a:rPr lang="ro-RO" dirty="0"/>
                            <a:t>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78ms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171ms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1361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018DC9-C54D-4E67-8D87-F8F3BD8A72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730235"/>
                  </p:ext>
                </p:extLst>
              </p:nvPr>
            </p:nvGraphicFramePr>
            <p:xfrm>
              <a:off x="473266" y="477521"/>
              <a:ext cx="11383454" cy="59029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59268">
                      <a:extLst>
                        <a:ext uri="{9D8B030D-6E8A-4147-A177-3AD203B41FA5}">
                          <a16:colId xmlns:a16="http://schemas.microsoft.com/office/drawing/2014/main" val="2545299760"/>
                        </a:ext>
                      </a:extLst>
                    </a:gridCol>
                    <a:gridCol w="1002599">
                      <a:extLst>
                        <a:ext uri="{9D8B030D-6E8A-4147-A177-3AD203B41FA5}">
                          <a16:colId xmlns:a16="http://schemas.microsoft.com/office/drawing/2014/main" val="1507344120"/>
                        </a:ext>
                      </a:extLst>
                    </a:gridCol>
                    <a:gridCol w="898339">
                      <a:extLst>
                        <a:ext uri="{9D8B030D-6E8A-4147-A177-3AD203B41FA5}">
                          <a16:colId xmlns:a16="http://schemas.microsoft.com/office/drawing/2014/main" val="1560930130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38322789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2443595282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4616521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651709245"/>
                        </a:ext>
                      </a:extLst>
                    </a:gridCol>
                    <a:gridCol w="937501">
                      <a:extLst>
                        <a:ext uri="{9D8B030D-6E8A-4147-A177-3AD203B41FA5}">
                          <a16:colId xmlns:a16="http://schemas.microsoft.com/office/drawing/2014/main" val="3025776549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1890430426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064731884"/>
                        </a:ext>
                      </a:extLst>
                    </a:gridCol>
                    <a:gridCol w="991427">
                      <a:extLst>
                        <a:ext uri="{9D8B030D-6E8A-4147-A177-3AD203B41FA5}">
                          <a16:colId xmlns:a16="http://schemas.microsoft.com/office/drawing/2014/main" val="2942173454"/>
                        </a:ext>
                      </a:extLst>
                    </a:gridCol>
                  </a:tblGrid>
                  <a:tr h="1836619"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Types of sorts</a:t>
                          </a:r>
                        </a:p>
                        <a:p>
                          <a:endParaRPr lang="ro-RO" dirty="0"/>
                        </a:p>
                        <a:p>
                          <a:endParaRPr lang="ro-RO" dirty="0"/>
                        </a:p>
                        <a:p>
                          <a:r>
                            <a:rPr lang="ro-RO" dirty="0"/>
                            <a:t>Input</a:t>
                          </a:r>
                        </a:p>
                        <a:p>
                          <a:r>
                            <a:rPr lang="ro-RO" dirty="0"/>
                            <a:t>Data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Bubble 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Count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Merge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Lomuto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 last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Hoare Pivot= first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Lomuto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element</a:t>
                          </a:r>
                          <a:endParaRPr lang="en-GB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10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ro-RO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256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STL</a:t>
                          </a:r>
                        </a:p>
                        <a:p>
                          <a:r>
                            <a:rPr lang="ro-RO" dirty="0"/>
                            <a:t>SO</a:t>
                          </a:r>
                          <a:r>
                            <a:rPr lang="en-GB" dirty="0"/>
                            <a:t>R</a:t>
                          </a:r>
                          <a:r>
                            <a:rPr lang="ro-RO" dirty="0"/>
                            <a:t>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956830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273214" r="-548097" b="-5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 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100ms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098483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376577" r="-548097" b="-4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006346"/>
                      </a:ext>
                    </a:extLst>
                  </a:tr>
                  <a:tr h="679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476577" r="-548097" b="-3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280ms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714065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576577" r="-548097" b="-209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276ms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929235"/>
                      </a:ext>
                    </a:extLst>
                  </a:tr>
                  <a:tr h="6798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670536" r="-548097" b="-108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33459ms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0-15ms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550260"/>
                      </a:ext>
                    </a:extLst>
                  </a:tr>
                  <a:tr h="6766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6" t="-777477" r="-548097" b="-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─</a:t>
                          </a: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96ms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186ms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176ms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205ms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421ms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131</a:t>
                          </a:r>
                          <a:r>
                            <a:rPr lang="en-GB" dirty="0"/>
                            <a:t>m</a:t>
                          </a:r>
                          <a:r>
                            <a:rPr lang="ro-RO" dirty="0"/>
                            <a:t>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78ms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171ms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136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229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018DC9-C54D-4E67-8D87-F8F3BD8A72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7759773"/>
                  </p:ext>
                </p:extLst>
              </p:nvPr>
            </p:nvGraphicFramePr>
            <p:xfrm>
              <a:off x="585853" y="751840"/>
              <a:ext cx="11270867" cy="57072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69428">
                      <a:extLst>
                        <a:ext uri="{9D8B030D-6E8A-4147-A177-3AD203B41FA5}">
                          <a16:colId xmlns:a16="http://schemas.microsoft.com/office/drawing/2014/main" val="2545299760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1507344120"/>
                        </a:ext>
                      </a:extLst>
                    </a:gridCol>
                    <a:gridCol w="926399">
                      <a:extLst>
                        <a:ext uri="{9D8B030D-6E8A-4147-A177-3AD203B41FA5}">
                          <a16:colId xmlns:a16="http://schemas.microsoft.com/office/drawing/2014/main" val="1560930130"/>
                        </a:ext>
                      </a:extLst>
                    </a:gridCol>
                    <a:gridCol w="946219">
                      <a:extLst>
                        <a:ext uri="{9D8B030D-6E8A-4147-A177-3AD203B41FA5}">
                          <a16:colId xmlns:a16="http://schemas.microsoft.com/office/drawing/2014/main" val="138322789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2443595282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4616521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651709245"/>
                        </a:ext>
                      </a:extLst>
                    </a:gridCol>
                    <a:gridCol w="922261">
                      <a:extLst>
                        <a:ext uri="{9D8B030D-6E8A-4147-A177-3AD203B41FA5}">
                          <a16:colId xmlns:a16="http://schemas.microsoft.com/office/drawing/2014/main" val="3025776549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890430426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064731884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942173454"/>
                        </a:ext>
                      </a:extLst>
                    </a:gridCol>
                  </a:tblGrid>
                  <a:tr h="1937549"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Types of sorts</a:t>
                          </a:r>
                        </a:p>
                        <a:p>
                          <a:endParaRPr lang="ro-RO" dirty="0"/>
                        </a:p>
                        <a:p>
                          <a:endParaRPr lang="ro-RO" dirty="0"/>
                        </a:p>
                        <a:p>
                          <a:r>
                            <a:rPr lang="ro-RO" dirty="0"/>
                            <a:t>Input</a:t>
                          </a:r>
                        </a:p>
                        <a:p>
                          <a:r>
                            <a:rPr lang="ro-RO" dirty="0"/>
                            <a:t>Data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Bubble 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Count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Merge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Lomuto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 last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Hoare Pivot= first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Lomuto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element</a:t>
                          </a:r>
                          <a:endParaRPr lang="en-GB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10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ro-RO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256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STL</a:t>
                          </a:r>
                        </a:p>
                        <a:p>
                          <a:r>
                            <a:rPr lang="ro-RO" dirty="0"/>
                            <a:t> </a:t>
                          </a:r>
                          <a:r>
                            <a:rPr lang="en-GB" dirty="0"/>
                            <a:t>S</a:t>
                          </a:r>
                          <a:r>
                            <a:rPr lang="ro-RO" dirty="0"/>
                            <a:t>ORT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956830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Max=100032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172ms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178ms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164ms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203ms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296ms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100ms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46-62ms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156ms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570801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197ms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2121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2087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1918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2229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4405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296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531-578</a:t>
                          </a:r>
                          <a:endParaRPr lang="en-GB" dirty="0"/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1812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77002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2∗10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Max=2000023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177ms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4046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4032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3687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4516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7577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</a:t>
                          </a:r>
                          <a:r>
                            <a:rPr lang="en-GB" dirty="0"/>
                            <a:t>484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1093ms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3484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79209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2277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22545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22549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21656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24696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47666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6310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7311ms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19669ms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452694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ro-RO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Max=324564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474ms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20103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47281ms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17293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52271ms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33746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0920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5530ms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16295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845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018DC9-C54D-4E67-8D87-F8F3BD8A72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7759773"/>
                  </p:ext>
                </p:extLst>
              </p:nvPr>
            </p:nvGraphicFramePr>
            <p:xfrm>
              <a:off x="585853" y="751840"/>
              <a:ext cx="11270867" cy="57072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69428">
                      <a:extLst>
                        <a:ext uri="{9D8B030D-6E8A-4147-A177-3AD203B41FA5}">
                          <a16:colId xmlns:a16="http://schemas.microsoft.com/office/drawing/2014/main" val="2545299760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1507344120"/>
                        </a:ext>
                      </a:extLst>
                    </a:gridCol>
                    <a:gridCol w="926399">
                      <a:extLst>
                        <a:ext uri="{9D8B030D-6E8A-4147-A177-3AD203B41FA5}">
                          <a16:colId xmlns:a16="http://schemas.microsoft.com/office/drawing/2014/main" val="1560930130"/>
                        </a:ext>
                      </a:extLst>
                    </a:gridCol>
                    <a:gridCol w="946219">
                      <a:extLst>
                        <a:ext uri="{9D8B030D-6E8A-4147-A177-3AD203B41FA5}">
                          <a16:colId xmlns:a16="http://schemas.microsoft.com/office/drawing/2014/main" val="138322789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2443595282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3461652168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1651709245"/>
                        </a:ext>
                      </a:extLst>
                    </a:gridCol>
                    <a:gridCol w="922261">
                      <a:extLst>
                        <a:ext uri="{9D8B030D-6E8A-4147-A177-3AD203B41FA5}">
                          <a16:colId xmlns:a16="http://schemas.microsoft.com/office/drawing/2014/main" val="3025776549"/>
                        </a:ext>
                      </a:extLst>
                    </a:gridCol>
                    <a:gridCol w="883920">
                      <a:extLst>
                        <a:ext uri="{9D8B030D-6E8A-4147-A177-3AD203B41FA5}">
                          <a16:colId xmlns:a16="http://schemas.microsoft.com/office/drawing/2014/main" val="1890430426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064731884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942173454"/>
                        </a:ext>
                      </a:extLst>
                    </a:gridCol>
                  </a:tblGrid>
                  <a:tr h="1937549"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Types of sorts</a:t>
                          </a:r>
                        </a:p>
                        <a:p>
                          <a:endParaRPr lang="ro-RO" dirty="0"/>
                        </a:p>
                        <a:p>
                          <a:endParaRPr lang="ro-RO" dirty="0"/>
                        </a:p>
                        <a:p>
                          <a:r>
                            <a:rPr lang="ro-RO" dirty="0"/>
                            <a:t>Input</a:t>
                          </a:r>
                        </a:p>
                        <a:p>
                          <a:r>
                            <a:rPr lang="ro-RO" dirty="0"/>
                            <a:t>Data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Bubble 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Count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Merge</a:t>
                          </a:r>
                        </a:p>
                        <a:p>
                          <a:r>
                            <a:rPr lang="ro-RO" dirty="0"/>
                            <a:t>Sort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Lomuto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 last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Hoare Pivot= first element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Lomuto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Pivot=</a:t>
                          </a:r>
                        </a:p>
                        <a:p>
                          <a:r>
                            <a:rPr lang="ro-RO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element</a:t>
                          </a:r>
                          <a:endParaRPr lang="en-GB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10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ro-RO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Radix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Sort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</a:t>
                          </a:r>
                        </a:p>
                        <a:p>
                          <a:r>
                            <a:rPr lang="ro-RO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256</a:t>
                          </a:r>
                          <a:endParaRPr lang="en-GB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STL</a:t>
                          </a:r>
                        </a:p>
                        <a:p>
                          <a:r>
                            <a:rPr lang="ro-RO" dirty="0"/>
                            <a:t> </a:t>
                          </a:r>
                          <a:r>
                            <a:rPr lang="en-GB" dirty="0"/>
                            <a:t>S</a:t>
                          </a:r>
                          <a:r>
                            <a:rPr lang="ro-RO" dirty="0"/>
                            <a:t>ORT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956830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276068" r="-539310" b="-4316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172ms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178ms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164ms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203ms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296ms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100ms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46-62ms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156ms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5708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293333" r="-539310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197ms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2121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2087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1918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2229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4405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296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531-578</a:t>
                          </a:r>
                          <a:endParaRPr lang="en-GB" dirty="0"/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1812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77002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500000" r="-539310" b="-20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177ms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4046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4032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3687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4516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7577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</a:t>
                          </a:r>
                          <a:r>
                            <a:rPr lang="en-GB" dirty="0"/>
                            <a:t>484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1093ms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3484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979209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605128" r="-53931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2277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22545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22549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21656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24696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47666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6310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7311ms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19669ms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452694"/>
                      </a:ext>
                    </a:extLst>
                  </a:tr>
                  <a:tr h="713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705128" r="-53931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     </a:t>
                          </a:r>
                          <a:r>
                            <a:rPr lang="en-GB" dirty="0"/>
                            <a:t>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474ms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20103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47281ms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17293</a:t>
                          </a:r>
                        </a:p>
                        <a:p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52271ms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33746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/>
                            <a:t>1</a:t>
                          </a:r>
                          <a:r>
                            <a:rPr lang="en-GB" dirty="0"/>
                            <a:t>0920</a:t>
                          </a:r>
                          <a:r>
                            <a:rPr lang="ro-RO" dirty="0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5530ms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16295</a:t>
                          </a:r>
                        </a:p>
                        <a:p>
                          <a:r>
                            <a:rPr lang="en-GB" dirty="0" err="1"/>
                            <a:t>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6845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71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208D-1300-4105-B79C-A5FF84F8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2A17-BFDD-4543-A56C-222FC061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 această prezentare voi descrie pe scurt fiecare algoritm de sortare, viteza acestora, cât şi eficienţa lor. În slide</a:t>
            </a:r>
            <a:r>
              <a:rPr lang="en-GB" dirty="0"/>
              <a:t>-urile</a:t>
            </a:r>
            <a:r>
              <a:rPr lang="ro-RO" dirty="0"/>
              <a:t> ce vor urma voi prezenta următorii algoritmi de sortare: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Bubble Sort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Count Sort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Merge Sort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Quick Sort (+ diferite metode de a alege pivotul)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Radix Sort (+diferite moduri de a alege baza(„bucket-uri”))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2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0681-B503-4BCC-B369-BD6C7149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ro-RO" dirty="0"/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321D6-C71F-4C35-BD96-AE7858AC92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Acest tip de sortare este „destul” de eficient pentru un array cu maxim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 şi cu valori pana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(cât intră în unsigned int).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numere, algoritmului îi ia cam aproximativ 36-37 de secunde pentru a sorta vectorul cu numere.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o-RO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 în array, nu am mai putut determina timpul de sortare, deoarece acesta este destul de mare, aşteptând chiar si 15 minute şi, încă, sorta.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slide-ul următor voi ataşa un screenshot cu timpii de rulare pe mai multe teste.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321D6-C71F-4C35-BD96-AE7858AC92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E82F-8816-4E17-8716-983EC5C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29072-AF94-4C70-9CA4-318060B6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96" y="1853248"/>
            <a:ext cx="806198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E4DA-9726-4019-B833-3BE5F620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4DA8A-6020-4116-A97E-23A124B08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Eficienţa acestui algoritm este dată de valoarea maximă din array.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Spre exemplu, pentru un vector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o-RO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numere şi cu o valoare maximă </a:t>
                </a:r>
              </a:p>
              <a:p>
                <a:pPr marL="0" indent="0">
                  <a:buNone/>
                </a:pPr>
                <a:r>
                  <a:rPr lang="ro-RO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</a:t>
                </a:r>
                <a:r>
                  <a:rPr lang="en-GB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sorteaza</a:t>
                </a:r>
                <a:r>
                  <a:rPr lang="en-GB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maxim 3.2 secunde pentru orice array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 numere random.</a:t>
                </a:r>
              </a:p>
              <a:p>
                <a:pPr marL="0" indent="0">
                  <a:buNone/>
                </a:pPr>
                <a:r>
                  <a:rPr lang="ro-RO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 jos voi ataşa un scre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enshot cu timpii de rulare pe fiecare test in parte.</a:t>
                </a:r>
                <a:endParaRPr lang="ro-RO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4DA8A-6020-4116-A97E-23A124B08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163" r="-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5002-A123-436D-829B-94036576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6304-60F0-420A-B789-1BCE5E95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528008"/>
            <a:ext cx="9174480" cy="50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FD0A-4B18-43A5-9E3B-BE32A1FF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67318-8C4F-4AAF-B6C8-4D6474BBF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MergeSort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sorteaz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pana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ntr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-un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timp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scurt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(0.2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dureaz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jur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2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sorteze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orice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caz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MergeSort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sorteaz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cam in maxim 25 de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numerele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crap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ă, deoarece am lucrat cu memorie statică şi nu dinamică pentru a avea viteză cât mai bună.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 jos ataşez un screenshot cu timpii de rulare: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67318-8C4F-4AAF-B6C8-4D6474BBF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2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42DD-F334-437B-A1AB-57BDFB04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 Sort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FF54B-FA1E-4E6A-88F8-687C59169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280160"/>
            <a:ext cx="9404723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2B69-1970-41AF-B164-C6ABB578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8FB16-B5C9-4AE3-842B-FE2522907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540048" cy="41954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acest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descris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comparat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implement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diferite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uick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ort,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acelea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fiind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1. Quick Sort cu parti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ţ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ionare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tip "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Lomuto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 pivot ales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fiind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ultimul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viteza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bun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 în comparaţie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variantelor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ia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aprox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imativ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25-26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2. Quick Sort cu parti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ţ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ionare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tip "Hoare"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 pivot ales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fiind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element.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Aceast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cea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dintre toate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vitez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24-25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3. Quick Sort cu parti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ţ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ionare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tip "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Lomuto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 pivot ales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fiind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 element random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ntre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high,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fiind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destul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lent in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compara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ţ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variantele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prezentate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sus (28-29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secunde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numere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8FB16-B5C9-4AE3-842B-FE2522907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540048" cy="4195481"/>
              </a:xfrm>
              <a:blipFill>
                <a:blip r:embed="rId2"/>
                <a:stretch>
                  <a:fillRect l="-925" t="-2035" b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4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1069</Words>
  <Application>Microsoft Office PowerPoint</Application>
  <PresentationFormat>Widescreen</PresentationFormat>
  <Paragraphs>271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Proiect 1 Lab_SD </vt:lpstr>
      <vt:lpstr>   Prezentare generală</vt:lpstr>
      <vt:lpstr>Bubble Sort</vt:lpstr>
      <vt:lpstr>Bubble Sort</vt:lpstr>
      <vt:lpstr>Count Sort</vt:lpstr>
      <vt:lpstr>Count Sort</vt:lpstr>
      <vt:lpstr>Merge Sort</vt:lpstr>
      <vt:lpstr>Merge Sort</vt:lpstr>
      <vt:lpstr>Quick Sort</vt:lpstr>
      <vt:lpstr>Quick Sort</vt:lpstr>
      <vt:lpstr>Radix Sort</vt:lpstr>
      <vt:lpstr>Radix Sort</vt:lpstr>
      <vt:lpstr>STL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 Lab_SD </dc:title>
  <dc:creator>Calin Stafie</dc:creator>
  <cp:lastModifiedBy>Calin Stafie</cp:lastModifiedBy>
  <cp:revision>33</cp:revision>
  <dcterms:created xsi:type="dcterms:W3CDTF">2021-03-13T10:36:25Z</dcterms:created>
  <dcterms:modified xsi:type="dcterms:W3CDTF">2021-03-13T14:01:32Z</dcterms:modified>
</cp:coreProperties>
</file>