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kaj Maruti Pawar" initials="PMP" lastIdx="1" clrIdx="0">
    <p:extLst>
      <p:ext uri="{19B8F6BF-5375-455C-9EA6-DF929625EA0E}">
        <p15:presenceInfo xmlns:p15="http://schemas.microsoft.com/office/powerpoint/2012/main" userId="S::kpankaj@lntecc.com::3d6cdaa8-9940-4159-81db-65e008910d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30T08:40:27.497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8433-2EB7-4D79-927C-ABC10FE32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2099D-A8B1-4A3D-80D1-9B71CB930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3BEDF-5D0E-4814-8BDF-05BB93EE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AF17-CE70-44A8-B4D7-945E25D461C2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4A802-CC17-48AA-BEB4-44EBA276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318EA-5112-4760-8148-BE7188D9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B587-50E3-498E-8DF8-E64BB53E8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19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94D6-3D2B-4742-AB83-20D0F942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082D9-1D70-41F3-A5E3-CE7ACD637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86039-7CE5-4D06-B9F8-1FFD6967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AF17-CE70-44A8-B4D7-945E25D461C2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4F9E1-1EA5-4CC1-972D-F66746FC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8694B-D961-4C75-9EEE-D6A8A078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B587-50E3-498E-8DF8-E64BB53E8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54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4DE0-8297-4262-8866-6DDB1C4FC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C42EB-537E-4AE6-8CC0-B2A028117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AB489-625F-461A-807A-02D25728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AF17-CE70-44A8-B4D7-945E25D461C2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73013-26A9-4801-B47D-6432BFF0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FA868-DD39-46E5-8C8E-9C45687F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B587-50E3-498E-8DF8-E64BB53E8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0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2732-39D5-4771-873A-67D8CB02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4BDD3-AACA-4F69-81B7-1562A806C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08E89-E794-4318-8073-269508105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AF17-CE70-44A8-B4D7-945E25D461C2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484AD-202B-4F95-B81F-B76A36DE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B90B8-6836-44F4-A498-28072A34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B587-50E3-498E-8DF8-E64BB53E8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86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6BDE-CB9B-4AFC-8A7A-40E00E2E1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F9E7E-3F1F-4717-BA62-5AAA5259A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3DF38-7604-452B-9ADA-846D37CB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AF17-CE70-44A8-B4D7-945E25D461C2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F7B2C-1503-4DE5-8336-C6981E06E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1257B-5CBA-40AF-9886-CD82662A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B587-50E3-498E-8DF8-E64BB53E8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27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CADB-38C7-41E2-B95C-2E25208A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5D456-468E-48F8-AD52-6FBB87C55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7684C-5C55-4D8A-9398-CFAF4E8C0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B0864-003C-4B2D-AC0A-AB0F2617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AF17-CE70-44A8-B4D7-945E25D461C2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DCE5F-0178-42F2-BC5D-5B9F1119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FAFD9-D62F-4FE6-95F5-73E2C566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B587-50E3-498E-8DF8-E64BB53E8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59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D204-3BB9-4314-8CC2-6EB1EA77C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4965B-2D53-4831-AC84-941EAFC79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21536-443E-43D5-AE86-E479BDA5F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167700-4A3A-4E55-BE9A-3F97A0181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75BBB-2235-4981-BE29-D38BCF17A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4416D-4399-4D20-8BC1-7E03C8B0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AF17-CE70-44A8-B4D7-945E25D461C2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2B513-E95B-4839-9546-53668956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157BD-6294-493A-A533-50F27A72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B587-50E3-498E-8DF8-E64BB53E8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98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53C2-3219-47A5-BA70-68180911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1449B2-2D88-4006-B887-2914A4DC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AF17-CE70-44A8-B4D7-945E25D461C2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A0FFE-7A84-41E6-B866-682BECDA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B96B61-818D-479C-8715-EFF2C88A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B587-50E3-498E-8DF8-E64BB53E8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20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B9342-73A5-413C-938C-F821BB50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AF17-CE70-44A8-B4D7-945E25D461C2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026E4-A167-498A-A1FA-2E38DA61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D41CA-05A1-41A9-B54F-AA975F87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B587-50E3-498E-8DF8-E64BB53E8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18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7728-CD63-4A08-A294-91986284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3CA5A-77D3-4D86-BCD4-97B66A09F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DB77E-9EE1-4A1A-867F-0933A24BE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825A8-0639-4953-9247-96BE476C9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AF17-CE70-44A8-B4D7-945E25D461C2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77E0E-98F1-4CF2-B59B-146B6873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12B7-B262-4A39-8C74-825CF5F0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B587-50E3-498E-8DF8-E64BB53E8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11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C7BA-E724-4D98-B94E-CF7898A97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F4A1AD-9BFA-4166-A75E-F99A72464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BD01A-9FB8-4B8A-95E2-6CEF3328B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82546-37BB-453D-85C7-BD5B35B7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AF17-CE70-44A8-B4D7-945E25D461C2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DADBF-8A4A-43D6-985C-D43EFC98E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0DC4B-E25B-4FA6-A527-5D002297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BB587-50E3-498E-8DF8-E64BB53E80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39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A3082-7BF7-466E-AC9A-C0DCBF445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31381-8510-4D0A-9AFC-E0DE08BAB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A5B39-486C-481C-88EA-7AB5C6364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CAF17-CE70-44A8-B4D7-945E25D461C2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4267B-31F0-4354-96D8-ACBF2320B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4E1BB-044B-494D-90FE-33045A280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BB587-50E3-498E-8DF8-E64BB53E809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MSIPCMContentMarking" descr="{&quot;HashCode&quot;:-128289487,&quot;Placement&quot;:&quot;Footer&quot;}">
            <a:extLst>
              <a:ext uri="{FF2B5EF4-FFF2-40B4-BE49-F238E27FC236}">
                <a16:creationId xmlns:a16="http://schemas.microsoft.com/office/drawing/2014/main" id="{3B128352-15BC-4085-BA26-B086EDB2F1D0}"/>
              </a:ext>
            </a:extLst>
          </p:cNvPr>
          <p:cNvSpPr txBox="1"/>
          <p:nvPr userDrawn="1"/>
        </p:nvSpPr>
        <p:spPr>
          <a:xfrm>
            <a:off x="0" y="6629836"/>
            <a:ext cx="1986005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LNT Construction Internal Use</a:t>
            </a:r>
            <a:endParaRPr lang="en-IN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80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16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20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65158D-3B55-49AD-9E4A-8E7068F7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Name of KAIZEN-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3BBE6-D48B-4D42-907C-2A5D922E6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6036" y="307191"/>
            <a:ext cx="5306084" cy="3121810"/>
          </a:xfrm>
        </p:spPr>
        <p:txBody>
          <a:bodyPr anchor="t">
            <a:normAutofit/>
          </a:bodyPr>
          <a:lstStyle/>
          <a:p>
            <a:r>
              <a:rPr lang="en-IN" sz="2400" dirty="0">
                <a:solidFill>
                  <a:srgbClr val="000000"/>
                </a:solidFill>
              </a:rPr>
              <a:t>Brief details of KAIZEN-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BB00D0B-AB77-4363-8C6C-E00E035B4443}"/>
              </a:ext>
            </a:extLst>
          </p:cNvPr>
          <p:cNvSpPr txBox="1">
            <a:spLocks/>
          </p:cNvSpPr>
          <p:nvPr/>
        </p:nvSpPr>
        <p:spPr>
          <a:xfrm>
            <a:off x="7882760" y="4097902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Na of KAIZEN-</a:t>
            </a:r>
          </a:p>
        </p:txBody>
      </p:sp>
    </p:spTree>
    <p:extLst>
      <p:ext uri="{BB962C8B-B14F-4D97-AF65-F5344CB8AC3E}">
        <p14:creationId xmlns:p14="http://schemas.microsoft.com/office/powerpoint/2010/main" val="22517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347F56-C460-4C50-8CC5-C94F3445E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Advantage  of KAIZEN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16FCEB-9D12-40C3-8340-D03E9FA4F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66345"/>
            <a:ext cx="5097780" cy="3910617"/>
          </a:xfrm>
        </p:spPr>
        <p:txBody>
          <a:bodyPr>
            <a:normAutofit/>
          </a:bodyPr>
          <a:lstStyle/>
          <a:p>
            <a:r>
              <a:rPr lang="en-IN" sz="2400">
                <a:solidFill>
                  <a:srgbClr val="FFFFFF"/>
                </a:solidFill>
              </a:rPr>
              <a:t>Add picture of KAIZEN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D631B-7E98-4B54-BD9A-AEF4D07F8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266345"/>
            <a:ext cx="5097780" cy="3910618"/>
          </a:xfrm>
        </p:spPr>
        <p:txBody>
          <a:bodyPr>
            <a:normAutofit/>
          </a:bodyPr>
          <a:lstStyle/>
          <a:p>
            <a:endParaRPr lang="en-IN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094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Name of KAIZEN-</vt:lpstr>
      <vt:lpstr>Advantage  of KAIZEN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KAIZEN-</dc:title>
  <dc:creator>Pankaj Maruti Pawar</dc:creator>
  <cp:lastModifiedBy>Pankaj Maruti Pawar</cp:lastModifiedBy>
  <cp:revision>1</cp:revision>
  <dcterms:created xsi:type="dcterms:W3CDTF">2020-08-30T03:13:41Z</dcterms:created>
  <dcterms:modified xsi:type="dcterms:W3CDTF">2020-08-30T03:14:03Z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iteId">
    <vt:lpwstr>264b9899-fe1b-430b-9509-2154878d5774</vt:lpwstr>
  </property>
  <property fmtid="{D5CDD505-2E9C-101B-9397-08002B2CF9AE}" pid="4" name="MSIP_Label_ac52bb50-aef2-4dc8-bb7f-e0da22648362_Owner">
    <vt:lpwstr>kpankaj@lntecc.com</vt:lpwstr>
  </property>
  <property fmtid="{D5CDD505-2E9C-101B-9397-08002B2CF9AE}" pid="5" name="MSIP_Label_ac52bb50-aef2-4dc8-bb7f-e0da22648362_SetDate">
    <vt:lpwstr>2020-08-30T03:13:57.5627317Z</vt:lpwstr>
  </property>
  <property fmtid="{D5CDD505-2E9C-101B-9397-08002B2CF9AE}" pid="6" name="MSIP_Label_ac52bb50-aef2-4dc8-bb7f-e0da22648362_Name">
    <vt:lpwstr>LTC Internal Use</vt:lpwstr>
  </property>
  <property fmtid="{D5CDD505-2E9C-101B-9397-08002B2CF9AE}" pid="7" name="MSIP_Label_ac52bb50-aef2-4dc8-bb7f-e0da22648362_Application">
    <vt:lpwstr>Microsoft Azure Information Protection</vt:lpwstr>
  </property>
  <property fmtid="{D5CDD505-2E9C-101B-9397-08002B2CF9AE}" pid="8" name="MSIP_Label_ac52bb50-aef2-4dc8-bb7f-e0da22648362_ActionId">
    <vt:lpwstr>fd2540b6-d969-4c43-a147-681d08446b95</vt:lpwstr>
  </property>
  <property fmtid="{D5CDD505-2E9C-101B-9397-08002B2CF9AE}" pid="9" name="MSIP_Label_ac52bb50-aef2-4dc8-bb7f-e0da22648362_Extended_MSFT_Method">
    <vt:lpwstr>Automatic</vt:lpwstr>
  </property>
  <property fmtid="{D5CDD505-2E9C-101B-9397-08002B2CF9AE}" pid="10" name="Sensitivity">
    <vt:lpwstr>LTC Internal Use</vt:lpwstr>
  </property>
</Properties>
</file>