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77" r:id="rId11"/>
    <p:sldId id="266" r:id="rId12"/>
    <p:sldId id="268" r:id="rId13"/>
    <p:sldId id="269" r:id="rId14"/>
    <p:sldId id="284" r:id="rId15"/>
    <p:sldId id="288" r:id="rId16"/>
    <p:sldId id="285" r:id="rId17"/>
    <p:sldId id="286" r:id="rId18"/>
    <p:sldId id="287" r:id="rId19"/>
    <p:sldId id="294" r:id="rId20"/>
    <p:sldId id="289" r:id="rId21"/>
    <p:sldId id="291" r:id="rId22"/>
    <p:sldId id="292" r:id="rId23"/>
    <p:sldId id="290" r:id="rId24"/>
    <p:sldId id="293" r:id="rId25"/>
  </p:sldIdLst>
  <p:sldSz cx="9144000" cy="5143500" type="screen16x9"/>
  <p:notesSz cx="6858000" cy="9144000"/>
  <p:embeddedFontLst>
    <p:embeddedFont>
      <p:font typeface="Bebas Neue" panose="020B0606020202050201" pitchFamily="34" charset="0"/>
      <p:regular r:id="rId27"/>
    </p:embeddedFont>
    <p:embeddedFont>
      <p:font typeface="Oxygen" panose="02000503000000000000" pitchFamily="2" charset="0"/>
      <p:regular r:id="rId28"/>
      <p:bold r:id="rId29"/>
    </p:embeddedFont>
    <p:embeddedFont>
      <p:font typeface="Oxygen Light" panose="02000303000000000000" pitchFamily="2" charset="0"/>
      <p:regular r:id="rId30"/>
      <p:bold r:id="rId31"/>
    </p:embeddedFont>
    <p:embeddedFont>
      <p:font typeface="Poiret One" panose="00000500000000000000" pitchFamily="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BDD23"/>
    <a:srgbClr val="E96F6F"/>
    <a:srgbClr val="52790D"/>
    <a:srgbClr val="6A86E0"/>
    <a:srgbClr val="5976F1"/>
    <a:srgbClr val="7D8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37CA19-CE68-433F-A6C9-62AF91B4CFB4}" v="187" dt="2024-11-17T22:15:10.554"/>
  </p1510:revLst>
</p1510:revInfo>
</file>

<file path=ppt/tableStyles.xml><?xml version="1.0" encoding="utf-8"?>
<a:tblStyleLst xmlns:a="http://schemas.openxmlformats.org/drawingml/2006/main" def="{CCCCBAC9-2D4E-4D74-A38A-22D6C1EB4BBF}">
  <a:tblStyle styleId="{CCCCBAC9-2D4E-4D74-A38A-22D6C1EB4B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4660"/>
  </p:normalViewPr>
  <p:slideViewPr>
    <p:cSldViewPr snapToGrid="0">
      <p:cViewPr varScale="1">
        <p:scale>
          <a:sx n="96" d="100"/>
          <a:sy n="96" d="100"/>
        </p:scale>
        <p:origin x="66" y="2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25f85ca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25f85c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ac8787dcf5_1_24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ac8787dcf5_1_24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c439249f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c439249f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c439249f7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c439249f7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439249f7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c439249f7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ac8787dcf5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4961A34A-521E-DD5E-E1D0-5133EC586A77}"/>
            </a:ext>
          </a:extLst>
        </p:cNvPr>
        <p:cNvGrpSpPr/>
        <p:nvPr/>
      </p:nvGrpSpPr>
      <p:grpSpPr>
        <a:xfrm>
          <a:off x="0" y="0"/>
          <a:ext cx="0" cy="0"/>
          <a:chOff x="0" y="0"/>
          <a:chExt cx="0" cy="0"/>
        </a:xfrm>
      </p:grpSpPr>
      <p:sp>
        <p:nvSpPr>
          <p:cNvPr id="569" name="Google Shape;569;gac8787dcf5_1_38:notes">
            <a:extLst>
              <a:ext uri="{FF2B5EF4-FFF2-40B4-BE49-F238E27FC236}">
                <a16:creationId xmlns:a16="http://schemas.microsoft.com/office/drawing/2014/main" id="{CFB8DE40-FD5E-EC02-F319-C255F16D0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a:extLst>
              <a:ext uri="{FF2B5EF4-FFF2-40B4-BE49-F238E27FC236}">
                <a16:creationId xmlns:a16="http://schemas.microsoft.com/office/drawing/2014/main" id="{30148B0F-F6C2-C216-5852-37F120C7A2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110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ACE1461E-EA7D-1271-2EFB-3C17D1610F61}"/>
            </a:ext>
          </a:extLst>
        </p:cNvPr>
        <p:cNvGrpSpPr/>
        <p:nvPr/>
      </p:nvGrpSpPr>
      <p:grpSpPr>
        <a:xfrm>
          <a:off x="0" y="0"/>
          <a:ext cx="0" cy="0"/>
          <a:chOff x="0" y="0"/>
          <a:chExt cx="0" cy="0"/>
        </a:xfrm>
      </p:grpSpPr>
      <p:sp>
        <p:nvSpPr>
          <p:cNvPr id="569" name="Google Shape;569;gac8787dcf5_1_38:notes">
            <a:extLst>
              <a:ext uri="{FF2B5EF4-FFF2-40B4-BE49-F238E27FC236}">
                <a16:creationId xmlns:a16="http://schemas.microsoft.com/office/drawing/2014/main" id="{AE246A3A-37D1-C921-70C7-2014AB5404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a:extLst>
              <a:ext uri="{FF2B5EF4-FFF2-40B4-BE49-F238E27FC236}">
                <a16:creationId xmlns:a16="http://schemas.microsoft.com/office/drawing/2014/main" id="{28BC6D86-2B56-C4E5-0C14-3FD00230BB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773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A2228C32-44E6-7F39-CE09-78D96018F841}"/>
            </a:ext>
          </a:extLst>
        </p:cNvPr>
        <p:cNvGrpSpPr/>
        <p:nvPr/>
      </p:nvGrpSpPr>
      <p:grpSpPr>
        <a:xfrm>
          <a:off x="0" y="0"/>
          <a:ext cx="0" cy="0"/>
          <a:chOff x="0" y="0"/>
          <a:chExt cx="0" cy="0"/>
        </a:xfrm>
      </p:grpSpPr>
      <p:sp>
        <p:nvSpPr>
          <p:cNvPr id="569" name="Google Shape;569;gac8787dcf5_1_38:notes">
            <a:extLst>
              <a:ext uri="{FF2B5EF4-FFF2-40B4-BE49-F238E27FC236}">
                <a16:creationId xmlns:a16="http://schemas.microsoft.com/office/drawing/2014/main" id="{7D036F93-BD5D-0D3F-ADE9-B157BD3C72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a:extLst>
              <a:ext uri="{FF2B5EF4-FFF2-40B4-BE49-F238E27FC236}">
                <a16:creationId xmlns:a16="http://schemas.microsoft.com/office/drawing/2014/main" id="{3F93243A-6DE1-5C86-4B03-63A51E087E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68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8B0A57DC-3EBA-4E65-524A-4E843C5DBE8D}"/>
            </a:ext>
          </a:extLst>
        </p:cNvPr>
        <p:cNvGrpSpPr/>
        <p:nvPr/>
      </p:nvGrpSpPr>
      <p:grpSpPr>
        <a:xfrm>
          <a:off x="0" y="0"/>
          <a:ext cx="0" cy="0"/>
          <a:chOff x="0" y="0"/>
          <a:chExt cx="0" cy="0"/>
        </a:xfrm>
      </p:grpSpPr>
      <p:sp>
        <p:nvSpPr>
          <p:cNvPr id="569" name="Google Shape;569;gac8787dcf5_1_38:notes">
            <a:extLst>
              <a:ext uri="{FF2B5EF4-FFF2-40B4-BE49-F238E27FC236}">
                <a16:creationId xmlns:a16="http://schemas.microsoft.com/office/drawing/2014/main" id="{7656BC39-74F3-70CC-F258-D2F70887AB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a:extLst>
              <a:ext uri="{FF2B5EF4-FFF2-40B4-BE49-F238E27FC236}">
                <a16:creationId xmlns:a16="http://schemas.microsoft.com/office/drawing/2014/main" id="{FFE18625-4BDD-E470-4137-B399F8C091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224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F9769895-B85E-0107-FBC7-90573A1ACF92}"/>
            </a:ext>
          </a:extLst>
        </p:cNvPr>
        <p:cNvGrpSpPr/>
        <p:nvPr/>
      </p:nvGrpSpPr>
      <p:grpSpPr>
        <a:xfrm>
          <a:off x="0" y="0"/>
          <a:ext cx="0" cy="0"/>
          <a:chOff x="0" y="0"/>
          <a:chExt cx="0" cy="0"/>
        </a:xfrm>
      </p:grpSpPr>
      <p:sp>
        <p:nvSpPr>
          <p:cNvPr id="569" name="Google Shape;569;gac8787dcf5_1_38:notes">
            <a:extLst>
              <a:ext uri="{FF2B5EF4-FFF2-40B4-BE49-F238E27FC236}">
                <a16:creationId xmlns:a16="http://schemas.microsoft.com/office/drawing/2014/main" id="{24D19035-D9F0-8394-C4E7-93554F7562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a:extLst>
              <a:ext uri="{FF2B5EF4-FFF2-40B4-BE49-F238E27FC236}">
                <a16:creationId xmlns:a16="http://schemas.microsoft.com/office/drawing/2014/main" id="{01D068EC-9A41-20FC-FACA-F956251376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922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c439249f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c439249f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05BD309C-6E75-A49F-F699-128404F41020}"/>
            </a:ext>
          </a:extLst>
        </p:cNvPr>
        <p:cNvGrpSpPr/>
        <p:nvPr/>
      </p:nvGrpSpPr>
      <p:grpSpPr>
        <a:xfrm>
          <a:off x="0" y="0"/>
          <a:ext cx="0" cy="0"/>
          <a:chOff x="0" y="0"/>
          <a:chExt cx="0" cy="0"/>
        </a:xfrm>
      </p:grpSpPr>
      <p:sp>
        <p:nvSpPr>
          <p:cNvPr id="569" name="Google Shape;569;gac8787dcf5_1_38:notes">
            <a:extLst>
              <a:ext uri="{FF2B5EF4-FFF2-40B4-BE49-F238E27FC236}">
                <a16:creationId xmlns:a16="http://schemas.microsoft.com/office/drawing/2014/main" id="{FD5EA374-A759-1A46-A241-83FB766202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a:extLst>
              <a:ext uri="{FF2B5EF4-FFF2-40B4-BE49-F238E27FC236}">
                <a16:creationId xmlns:a16="http://schemas.microsoft.com/office/drawing/2014/main" id="{91555A79-B1CE-D462-7D87-8233ABB355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43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24565613-C401-0058-B69E-E2F3EFA1F082}"/>
            </a:ext>
          </a:extLst>
        </p:cNvPr>
        <p:cNvGrpSpPr/>
        <p:nvPr/>
      </p:nvGrpSpPr>
      <p:grpSpPr>
        <a:xfrm>
          <a:off x="0" y="0"/>
          <a:ext cx="0" cy="0"/>
          <a:chOff x="0" y="0"/>
          <a:chExt cx="0" cy="0"/>
        </a:xfrm>
      </p:grpSpPr>
      <p:sp>
        <p:nvSpPr>
          <p:cNvPr id="569" name="Google Shape;569;gac8787dcf5_1_38:notes">
            <a:extLst>
              <a:ext uri="{FF2B5EF4-FFF2-40B4-BE49-F238E27FC236}">
                <a16:creationId xmlns:a16="http://schemas.microsoft.com/office/drawing/2014/main" id="{DFD7D824-B9BC-9F5A-F17A-C4522506EE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a:extLst>
              <a:ext uri="{FF2B5EF4-FFF2-40B4-BE49-F238E27FC236}">
                <a16:creationId xmlns:a16="http://schemas.microsoft.com/office/drawing/2014/main" id="{F7195F71-CDCD-F945-7756-215F22E22B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812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7D5338FE-6907-2153-D033-AD7ADD597CDF}"/>
            </a:ext>
          </a:extLst>
        </p:cNvPr>
        <p:cNvGrpSpPr/>
        <p:nvPr/>
      </p:nvGrpSpPr>
      <p:grpSpPr>
        <a:xfrm>
          <a:off x="0" y="0"/>
          <a:ext cx="0" cy="0"/>
          <a:chOff x="0" y="0"/>
          <a:chExt cx="0" cy="0"/>
        </a:xfrm>
      </p:grpSpPr>
      <p:sp>
        <p:nvSpPr>
          <p:cNvPr id="569" name="Google Shape;569;gac8787dcf5_1_38:notes">
            <a:extLst>
              <a:ext uri="{FF2B5EF4-FFF2-40B4-BE49-F238E27FC236}">
                <a16:creationId xmlns:a16="http://schemas.microsoft.com/office/drawing/2014/main" id="{20D6E838-30F1-09E4-5DC4-269A8EFC69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a:extLst>
              <a:ext uri="{FF2B5EF4-FFF2-40B4-BE49-F238E27FC236}">
                <a16:creationId xmlns:a16="http://schemas.microsoft.com/office/drawing/2014/main" id="{E24953D6-6BD9-CD22-B3A6-5B63E2719A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0299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6F1A1194-1F0F-CBDB-78C7-9BB6C45389C7}"/>
            </a:ext>
          </a:extLst>
        </p:cNvPr>
        <p:cNvGrpSpPr/>
        <p:nvPr/>
      </p:nvGrpSpPr>
      <p:grpSpPr>
        <a:xfrm>
          <a:off x="0" y="0"/>
          <a:ext cx="0" cy="0"/>
          <a:chOff x="0" y="0"/>
          <a:chExt cx="0" cy="0"/>
        </a:xfrm>
      </p:grpSpPr>
      <p:sp>
        <p:nvSpPr>
          <p:cNvPr id="569" name="Google Shape;569;gac8787dcf5_1_38:notes">
            <a:extLst>
              <a:ext uri="{FF2B5EF4-FFF2-40B4-BE49-F238E27FC236}">
                <a16:creationId xmlns:a16="http://schemas.microsoft.com/office/drawing/2014/main" id="{8ABD51CB-57C0-8549-7D42-FFD1789CD2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a:extLst>
              <a:ext uri="{FF2B5EF4-FFF2-40B4-BE49-F238E27FC236}">
                <a16:creationId xmlns:a16="http://schemas.microsoft.com/office/drawing/2014/main" id="{E41209BA-5D34-BF8A-BD3D-D710DC47B0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415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9FBA3ABB-047A-18AA-E987-81E5427871EC}"/>
            </a:ext>
          </a:extLst>
        </p:cNvPr>
        <p:cNvGrpSpPr/>
        <p:nvPr/>
      </p:nvGrpSpPr>
      <p:grpSpPr>
        <a:xfrm>
          <a:off x="0" y="0"/>
          <a:ext cx="0" cy="0"/>
          <a:chOff x="0" y="0"/>
          <a:chExt cx="0" cy="0"/>
        </a:xfrm>
      </p:grpSpPr>
      <p:sp>
        <p:nvSpPr>
          <p:cNvPr id="569" name="Google Shape;569;gac8787dcf5_1_38:notes">
            <a:extLst>
              <a:ext uri="{FF2B5EF4-FFF2-40B4-BE49-F238E27FC236}">
                <a16:creationId xmlns:a16="http://schemas.microsoft.com/office/drawing/2014/main" id="{0D47AE8C-A567-4C03-9A3B-B8EC646BFC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c8787dcf5_1_38:notes">
            <a:extLst>
              <a:ext uri="{FF2B5EF4-FFF2-40B4-BE49-F238E27FC236}">
                <a16:creationId xmlns:a16="http://schemas.microsoft.com/office/drawing/2014/main" id="{763ADECA-072A-B6E8-10CB-DCB4D7F98B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58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c439249f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c439249f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439249f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c439249f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439249f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c439249f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ad20d076ce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ad20d076ce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c439249f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c439249f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ac439249f7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ac439249f7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a:spLocks noGrp="1"/>
          </p:cNvSpPr>
          <p:nvPr>
            <p:ph type="ctrTitle"/>
          </p:nvPr>
        </p:nvSpPr>
        <p:spPr>
          <a:xfrm>
            <a:off x="4149000" y="970200"/>
            <a:ext cx="3852000" cy="24105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400" b="1">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149000" y="3380700"/>
            <a:ext cx="38520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a:spLocks noGrp="1"/>
          </p:cNvSpPr>
          <p:nvPr>
            <p:ph type="title"/>
          </p:nvPr>
        </p:nvSpPr>
        <p:spPr>
          <a:xfrm>
            <a:off x="7200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title" idx="2" hasCustomPrompt="1"/>
          </p:nvPr>
        </p:nvSpPr>
        <p:spPr>
          <a:xfrm>
            <a:off x="7200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3"/>
          </p:nvPr>
        </p:nvSpPr>
        <p:spPr>
          <a:xfrm>
            <a:off x="34038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 name="Google Shape;57;p13"/>
          <p:cNvSpPr txBox="1">
            <a:spLocks noGrp="1"/>
          </p:cNvSpPr>
          <p:nvPr>
            <p:ph type="title" idx="4" hasCustomPrompt="1"/>
          </p:nvPr>
        </p:nvSpPr>
        <p:spPr>
          <a:xfrm>
            <a:off x="34038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4038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6"/>
          </p:nvPr>
        </p:nvSpPr>
        <p:spPr>
          <a:xfrm>
            <a:off x="6087600" y="28044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7" hasCustomPrompt="1"/>
          </p:nvPr>
        </p:nvSpPr>
        <p:spPr>
          <a:xfrm>
            <a:off x="6087600" y="1589526"/>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6087600" y="3177110"/>
            <a:ext cx="2336400" cy="87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subTitle" idx="1"/>
          </p:nvPr>
        </p:nvSpPr>
        <p:spPr>
          <a:xfrm>
            <a:off x="720000" y="1452575"/>
            <a:ext cx="4461600" cy="28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a:spLocks noGrp="1"/>
          </p:cNvSpPr>
          <p:nvPr>
            <p:ph type="title"/>
          </p:nvPr>
        </p:nvSpPr>
        <p:spPr>
          <a:xfrm>
            <a:off x="2290025" y="33534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b="1"/>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6"/>
          <p:cNvSpPr txBox="1">
            <a:spLocks noGrp="1"/>
          </p:cNvSpPr>
          <p:nvPr>
            <p:ph type="subTitle" idx="1"/>
          </p:nvPr>
        </p:nvSpPr>
        <p:spPr>
          <a:xfrm>
            <a:off x="1454700" y="2052475"/>
            <a:ext cx="6234600" cy="12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17"/>
          <p:cNvSpPr txBox="1">
            <a:spLocks noGrp="1"/>
          </p:cNvSpPr>
          <p:nvPr>
            <p:ph type="subTitle" idx="1"/>
          </p:nvPr>
        </p:nvSpPr>
        <p:spPr>
          <a:xfrm>
            <a:off x="1057950" y="3689600"/>
            <a:ext cx="2785800" cy="91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 name="Google Shape;7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subTitle" idx="2"/>
          </p:nvPr>
        </p:nvSpPr>
        <p:spPr>
          <a:xfrm>
            <a:off x="5275850" y="3689600"/>
            <a:ext cx="2785800" cy="91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7"/>
          <p:cNvSpPr txBox="1">
            <a:spLocks noGrp="1"/>
          </p:cNvSpPr>
          <p:nvPr>
            <p:ph type="subTitle" idx="3"/>
          </p:nvPr>
        </p:nvSpPr>
        <p:spPr>
          <a:xfrm>
            <a:off x="1057800" y="3128600"/>
            <a:ext cx="2785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80" name="Google Shape;80;p17"/>
          <p:cNvSpPr txBox="1">
            <a:spLocks noGrp="1"/>
          </p:cNvSpPr>
          <p:nvPr>
            <p:ph type="subTitle" idx="4"/>
          </p:nvPr>
        </p:nvSpPr>
        <p:spPr>
          <a:xfrm>
            <a:off x="5275850" y="3128600"/>
            <a:ext cx="2785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2000" b="1">
                <a:solidFill>
                  <a:schemeClr val="dk1"/>
                </a:solidFill>
                <a:latin typeface="Poiret One"/>
                <a:ea typeface="Poiret One"/>
                <a:cs typeface="Poiret One"/>
                <a:sym typeface="Poiret One"/>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8"/>
          <p:cNvSpPr txBox="1">
            <a:spLocks noGrp="1"/>
          </p:cNvSpPr>
          <p:nvPr>
            <p:ph type="title" idx="2"/>
          </p:nvPr>
        </p:nvSpPr>
        <p:spPr>
          <a:xfrm>
            <a:off x="7200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 name="Google Shape;85;p18"/>
          <p:cNvSpPr txBox="1">
            <a:spLocks noGrp="1"/>
          </p:cNvSpPr>
          <p:nvPr>
            <p:ph type="subTitle" idx="1"/>
          </p:nvPr>
        </p:nvSpPr>
        <p:spPr>
          <a:xfrm>
            <a:off x="7200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18"/>
          <p:cNvSpPr txBox="1">
            <a:spLocks noGrp="1"/>
          </p:cNvSpPr>
          <p:nvPr>
            <p:ph type="title" idx="3"/>
          </p:nvPr>
        </p:nvSpPr>
        <p:spPr>
          <a:xfrm>
            <a:off x="34038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18"/>
          <p:cNvSpPr txBox="1">
            <a:spLocks noGrp="1"/>
          </p:cNvSpPr>
          <p:nvPr>
            <p:ph type="subTitle" idx="4"/>
          </p:nvPr>
        </p:nvSpPr>
        <p:spPr>
          <a:xfrm>
            <a:off x="34038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18"/>
          <p:cNvSpPr txBox="1">
            <a:spLocks noGrp="1"/>
          </p:cNvSpPr>
          <p:nvPr>
            <p:ph type="title" idx="5"/>
          </p:nvPr>
        </p:nvSpPr>
        <p:spPr>
          <a:xfrm>
            <a:off x="6087600" y="29485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18"/>
          <p:cNvSpPr txBox="1">
            <a:spLocks noGrp="1"/>
          </p:cNvSpPr>
          <p:nvPr>
            <p:ph type="subTitle" idx="6"/>
          </p:nvPr>
        </p:nvSpPr>
        <p:spPr>
          <a:xfrm>
            <a:off x="6087600" y="3315275"/>
            <a:ext cx="2336400" cy="93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e text 3">
  <p:cSld name="CUSTOM_2">
    <p:spTree>
      <p:nvGrpSpPr>
        <p:cNvPr id="1"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8" name="Google Shape;118;p21"/>
          <p:cNvSpPr txBox="1">
            <a:spLocks noGrp="1"/>
          </p:cNvSpPr>
          <p:nvPr>
            <p:ph type="subTitle" idx="1"/>
          </p:nvPr>
        </p:nvSpPr>
        <p:spPr>
          <a:xfrm>
            <a:off x="1759800" y="2006750"/>
            <a:ext cx="2659800" cy="19689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Oxygen"/>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19" name="Google Shape;11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3">
    <p:spTree>
      <p:nvGrpSpPr>
        <p:cNvPr id="1"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a:spLocks noGrp="1"/>
          </p:cNvSpPr>
          <p:nvPr>
            <p:ph type="title"/>
          </p:nvPr>
        </p:nvSpPr>
        <p:spPr>
          <a:xfrm>
            <a:off x="5139007" y="2342625"/>
            <a:ext cx="32850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5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138900" y="1106175"/>
            <a:ext cx="3285000" cy="1265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7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5139001" y="3323950"/>
            <a:ext cx="3285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xygen"/>
              <a:buChar char="●"/>
              <a:defRPr sz="1400">
                <a:latin typeface="Oxygen"/>
                <a:ea typeface="Oxygen"/>
                <a:cs typeface="Oxygen"/>
                <a:sym typeface="Oxygen"/>
              </a:defRPr>
            </a:lvl1pPr>
            <a:lvl2pPr marL="914400" lvl="1" indent="-317500" rtl="0">
              <a:lnSpc>
                <a:spcPct val="115000"/>
              </a:lnSpc>
              <a:spcBef>
                <a:spcPts val="1600"/>
              </a:spcBef>
              <a:spcAft>
                <a:spcPts val="0"/>
              </a:spcAft>
              <a:buSzPts val="1400"/>
              <a:buFont typeface="Oxygen"/>
              <a:buChar char="○"/>
              <a:defRPr>
                <a:latin typeface="Oxygen"/>
                <a:ea typeface="Oxygen"/>
                <a:cs typeface="Oxygen"/>
                <a:sym typeface="Oxygen"/>
              </a:defRPr>
            </a:lvl2pPr>
            <a:lvl3pPr marL="1371600" lvl="2" indent="-317500" rtl="0">
              <a:lnSpc>
                <a:spcPct val="115000"/>
              </a:lnSpc>
              <a:spcBef>
                <a:spcPts val="1600"/>
              </a:spcBef>
              <a:spcAft>
                <a:spcPts val="0"/>
              </a:spcAft>
              <a:buSzPts val="1400"/>
              <a:buFont typeface="Oxygen"/>
              <a:buChar char="■"/>
              <a:defRPr>
                <a:latin typeface="Oxygen"/>
                <a:ea typeface="Oxygen"/>
                <a:cs typeface="Oxygen"/>
                <a:sym typeface="Oxygen"/>
              </a:defRPr>
            </a:lvl3pPr>
            <a:lvl4pPr marL="1828800" lvl="3" indent="-317500" rtl="0">
              <a:lnSpc>
                <a:spcPct val="115000"/>
              </a:lnSpc>
              <a:spcBef>
                <a:spcPts val="1600"/>
              </a:spcBef>
              <a:spcAft>
                <a:spcPts val="0"/>
              </a:spcAft>
              <a:buSzPts val="1400"/>
              <a:buFont typeface="Oxygen"/>
              <a:buChar char="●"/>
              <a:defRPr>
                <a:latin typeface="Oxygen"/>
                <a:ea typeface="Oxygen"/>
                <a:cs typeface="Oxygen"/>
                <a:sym typeface="Oxygen"/>
              </a:defRPr>
            </a:lvl4pPr>
            <a:lvl5pPr marL="2286000" lvl="4" indent="-317500" rtl="0">
              <a:lnSpc>
                <a:spcPct val="115000"/>
              </a:lnSpc>
              <a:spcBef>
                <a:spcPts val="1600"/>
              </a:spcBef>
              <a:spcAft>
                <a:spcPts val="0"/>
              </a:spcAft>
              <a:buSzPts val="1400"/>
              <a:buFont typeface="Oxygen"/>
              <a:buChar char="○"/>
              <a:defRPr>
                <a:latin typeface="Oxygen"/>
                <a:ea typeface="Oxygen"/>
                <a:cs typeface="Oxygen"/>
                <a:sym typeface="Oxygen"/>
              </a:defRPr>
            </a:lvl5pPr>
            <a:lvl6pPr marL="2743200" lvl="5" indent="-317500" rtl="0">
              <a:lnSpc>
                <a:spcPct val="115000"/>
              </a:lnSpc>
              <a:spcBef>
                <a:spcPts val="1600"/>
              </a:spcBef>
              <a:spcAft>
                <a:spcPts val="0"/>
              </a:spcAft>
              <a:buSzPts val="1400"/>
              <a:buFont typeface="Oxygen"/>
              <a:buChar char="■"/>
              <a:defRPr>
                <a:latin typeface="Oxygen"/>
                <a:ea typeface="Oxygen"/>
                <a:cs typeface="Oxygen"/>
                <a:sym typeface="Oxygen"/>
              </a:defRPr>
            </a:lvl6pPr>
            <a:lvl7pPr marL="3200400" lvl="6" indent="-317500" rtl="0">
              <a:lnSpc>
                <a:spcPct val="115000"/>
              </a:lnSpc>
              <a:spcBef>
                <a:spcPts val="1600"/>
              </a:spcBef>
              <a:spcAft>
                <a:spcPts val="0"/>
              </a:spcAft>
              <a:buSzPts val="1400"/>
              <a:buFont typeface="Oxygen"/>
              <a:buChar char="●"/>
              <a:defRPr>
                <a:latin typeface="Oxygen"/>
                <a:ea typeface="Oxygen"/>
                <a:cs typeface="Oxygen"/>
                <a:sym typeface="Oxygen"/>
              </a:defRPr>
            </a:lvl7pPr>
            <a:lvl8pPr marL="3657600" lvl="7" indent="-317500" rtl="0">
              <a:lnSpc>
                <a:spcPct val="115000"/>
              </a:lnSpc>
              <a:spcBef>
                <a:spcPts val="1600"/>
              </a:spcBef>
              <a:spcAft>
                <a:spcPts val="0"/>
              </a:spcAft>
              <a:buSzPts val="1400"/>
              <a:buFont typeface="Oxygen"/>
              <a:buChar char="○"/>
              <a:defRPr>
                <a:latin typeface="Oxygen"/>
                <a:ea typeface="Oxygen"/>
                <a:cs typeface="Oxygen"/>
                <a:sym typeface="Oxygen"/>
              </a:defRPr>
            </a:lvl8pPr>
            <a:lvl9pPr marL="4114800" lvl="8" indent="-317500" rtl="0">
              <a:lnSpc>
                <a:spcPct val="115000"/>
              </a:lnSpc>
              <a:spcBef>
                <a:spcPts val="1600"/>
              </a:spcBef>
              <a:spcAft>
                <a:spcPts val="1600"/>
              </a:spcAft>
              <a:buSzPts val="1400"/>
              <a:buFont typeface="Oxygen"/>
              <a:buChar char="■"/>
              <a:defRPr>
                <a:latin typeface="Oxygen"/>
                <a:ea typeface="Oxygen"/>
                <a:cs typeface="Oxygen"/>
                <a:sym typeface="Oxygen"/>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10" cy="5143500"/>
          </a:xfrm>
          <a:prstGeom prst="rect">
            <a:avLst/>
          </a:prstGeom>
          <a:noFill/>
          <a:ln>
            <a:noFill/>
          </a:ln>
        </p:spPr>
      </p:pic>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a:spLocks noGrp="1"/>
          </p:cNvSpPr>
          <p:nvPr>
            <p:ph type="title"/>
          </p:nvPr>
        </p:nvSpPr>
        <p:spPr>
          <a:xfrm>
            <a:off x="2433000" y="1371169"/>
            <a:ext cx="4278000" cy="86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5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7"/>
          <p:cNvSpPr txBox="1">
            <a:spLocks noGrp="1"/>
          </p:cNvSpPr>
          <p:nvPr>
            <p:ph type="subTitle" idx="1"/>
          </p:nvPr>
        </p:nvSpPr>
        <p:spPr>
          <a:xfrm>
            <a:off x="2433000" y="2441425"/>
            <a:ext cx="42780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a:spLocks noGrp="1"/>
          </p:cNvSpPr>
          <p:nvPr>
            <p:ph type="title"/>
          </p:nvPr>
        </p:nvSpPr>
        <p:spPr>
          <a:xfrm>
            <a:off x="1388100" y="1693050"/>
            <a:ext cx="6367800" cy="175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a:spLocks noGrp="1"/>
          </p:cNvSpPr>
          <p:nvPr>
            <p:ph type="title"/>
          </p:nvPr>
        </p:nvSpPr>
        <p:spPr>
          <a:xfrm>
            <a:off x="2433000" y="1330038"/>
            <a:ext cx="4278000" cy="16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9"/>
          <p:cNvSpPr txBox="1">
            <a:spLocks noGrp="1"/>
          </p:cNvSpPr>
          <p:nvPr>
            <p:ph type="subTitle" idx="1"/>
          </p:nvPr>
        </p:nvSpPr>
        <p:spPr>
          <a:xfrm>
            <a:off x="2775600" y="3100075"/>
            <a:ext cx="3592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atin typeface="Oxygen"/>
                <a:ea typeface="Oxygen"/>
                <a:cs typeface="Oxygen"/>
                <a:sym typeface="Oxygen"/>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l="56623" b="10"/>
          <a:stretch/>
        </p:blipFill>
        <p:spPr>
          <a:xfrm>
            <a:off x="5177825" y="0"/>
            <a:ext cx="3966179" cy="5143502"/>
          </a:xfrm>
          <a:prstGeom prst="rect">
            <a:avLst/>
          </a:prstGeom>
          <a:noFill/>
          <a:ln>
            <a:noFill/>
          </a:ln>
        </p:spPr>
      </p:pic>
      <p:sp>
        <p:nvSpPr>
          <p:cNvPr id="44" name="Google Shape;44;p10"/>
          <p:cNvSpPr txBox="1">
            <a:spLocks noGrp="1"/>
          </p:cNvSpPr>
          <p:nvPr>
            <p:ph type="title"/>
          </p:nvPr>
        </p:nvSpPr>
        <p:spPr>
          <a:xfrm>
            <a:off x="4781550" y="1416450"/>
            <a:ext cx="3642600" cy="1860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0"/>
          <p:cNvSpPr txBox="1">
            <a:spLocks noGrp="1"/>
          </p:cNvSpPr>
          <p:nvPr>
            <p:ph type="subTitle" idx="1"/>
          </p:nvPr>
        </p:nvSpPr>
        <p:spPr>
          <a:xfrm>
            <a:off x="5452800" y="3276450"/>
            <a:ext cx="2971200" cy="1031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2" r:id="rId12"/>
    <p:sldLayoutId id="2147483663" r:id="rId13"/>
    <p:sldLayoutId id="2147483664" r:id="rId14"/>
    <p:sldLayoutId id="2147483667" r:id="rId15"/>
    <p:sldLayoutId id="2147483675" r:id="rId16"/>
    <p:sldLayoutId id="2147483676" r:id="rId17"/>
    <p:sldLayoutId id="2147483677" r:id="rId18"/>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30.jpe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4"/>
          <p:cNvSpPr txBox="1">
            <a:spLocks noGrp="1"/>
          </p:cNvSpPr>
          <p:nvPr>
            <p:ph type="ctrTitle"/>
          </p:nvPr>
        </p:nvSpPr>
        <p:spPr>
          <a:xfrm>
            <a:off x="5292000" y="1366500"/>
            <a:ext cx="3852000" cy="241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spc="-295" dirty="0"/>
              <a:t>Y u m C y c l e : </a:t>
            </a:r>
            <a:br>
              <a:rPr lang="en-US" sz="4400" spc="-295" dirty="0"/>
            </a:br>
            <a:r>
              <a:rPr lang="en-US" spc="-295" dirty="0"/>
              <a:t>R</a:t>
            </a:r>
            <a:r>
              <a:rPr lang="en-US" sz="4400" spc="-100" dirty="0"/>
              <a:t>evolutionizing</a:t>
            </a:r>
            <a:r>
              <a:rPr lang="en-US" sz="4400" spc="-955" dirty="0"/>
              <a:t> </a:t>
            </a:r>
            <a:r>
              <a:rPr lang="en-US" sz="4400" spc="-20" dirty="0"/>
              <a:t>Food </a:t>
            </a:r>
            <a:r>
              <a:rPr lang="en-US" sz="4400" spc="-330" dirty="0"/>
              <a:t>Management</a:t>
            </a:r>
            <a:r>
              <a:rPr lang="en-US" sz="4400" spc="-1025" dirty="0"/>
              <a:t> </a:t>
            </a:r>
            <a:endParaRPr dirty="0">
              <a:solidFill>
                <a:schemeClr val="accent1"/>
              </a:solidFill>
            </a:endParaRPr>
          </a:p>
        </p:txBody>
      </p:sp>
      <p:grpSp>
        <p:nvGrpSpPr>
          <p:cNvPr id="169" name="Google Shape;267;p48">
            <a:extLst>
              <a:ext uri="{FF2B5EF4-FFF2-40B4-BE49-F238E27FC236}">
                <a16:creationId xmlns:a16="http://schemas.microsoft.com/office/drawing/2014/main" id="{25334532-DF20-C50E-74DE-E50810A8801A}"/>
              </a:ext>
            </a:extLst>
          </p:cNvPr>
          <p:cNvGrpSpPr/>
          <p:nvPr/>
        </p:nvGrpSpPr>
        <p:grpSpPr>
          <a:xfrm>
            <a:off x="1409826" y="719824"/>
            <a:ext cx="4371379" cy="4688053"/>
            <a:chOff x="1713850" y="264375"/>
            <a:chExt cx="4954550" cy="5212200"/>
          </a:xfrm>
        </p:grpSpPr>
        <p:sp>
          <p:nvSpPr>
            <p:cNvPr id="170" name="Google Shape;268;p48">
              <a:extLst>
                <a:ext uri="{FF2B5EF4-FFF2-40B4-BE49-F238E27FC236}">
                  <a16:creationId xmlns:a16="http://schemas.microsoft.com/office/drawing/2014/main" id="{7082EA1C-D2B4-42D0-70E7-4A70F29C4E82}"/>
                </a:ext>
              </a:extLst>
            </p:cNvPr>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69;p48">
              <a:extLst>
                <a:ext uri="{FF2B5EF4-FFF2-40B4-BE49-F238E27FC236}">
                  <a16:creationId xmlns:a16="http://schemas.microsoft.com/office/drawing/2014/main" id="{1630405C-526C-2DE4-0BFD-E864B2704673}"/>
                </a:ext>
              </a:extLst>
            </p:cNvPr>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70;p48">
              <a:extLst>
                <a:ext uri="{FF2B5EF4-FFF2-40B4-BE49-F238E27FC236}">
                  <a16:creationId xmlns:a16="http://schemas.microsoft.com/office/drawing/2014/main" id="{1F62FDA6-5216-FE53-B51C-EDA5F300FD67}"/>
                </a:ext>
              </a:extLst>
            </p:cNvPr>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71;p48">
              <a:extLst>
                <a:ext uri="{FF2B5EF4-FFF2-40B4-BE49-F238E27FC236}">
                  <a16:creationId xmlns:a16="http://schemas.microsoft.com/office/drawing/2014/main" id="{84539F3A-200A-95F8-CF3E-4B323B418E3D}"/>
                </a:ext>
              </a:extLst>
            </p:cNvPr>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72;p48">
              <a:extLst>
                <a:ext uri="{FF2B5EF4-FFF2-40B4-BE49-F238E27FC236}">
                  <a16:creationId xmlns:a16="http://schemas.microsoft.com/office/drawing/2014/main" id="{84EF3E93-98A9-7639-9B9D-2741F390950F}"/>
                </a:ext>
              </a:extLst>
            </p:cNvPr>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73;p48">
              <a:extLst>
                <a:ext uri="{FF2B5EF4-FFF2-40B4-BE49-F238E27FC236}">
                  <a16:creationId xmlns:a16="http://schemas.microsoft.com/office/drawing/2014/main" id="{6BB92EF6-59C7-A928-5143-D1043CE4F558}"/>
                </a:ext>
              </a:extLst>
            </p:cNvPr>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74;p48">
              <a:extLst>
                <a:ext uri="{FF2B5EF4-FFF2-40B4-BE49-F238E27FC236}">
                  <a16:creationId xmlns:a16="http://schemas.microsoft.com/office/drawing/2014/main" id="{6436F456-1D5D-4C5B-B272-C8DC7EFD21FC}"/>
                </a:ext>
              </a:extLst>
            </p:cNvPr>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75;p48">
              <a:extLst>
                <a:ext uri="{FF2B5EF4-FFF2-40B4-BE49-F238E27FC236}">
                  <a16:creationId xmlns:a16="http://schemas.microsoft.com/office/drawing/2014/main" id="{9BDC9BB5-B3EF-AB41-57EA-4AE0B39329E6}"/>
                </a:ext>
              </a:extLst>
            </p:cNvPr>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76;p48">
              <a:extLst>
                <a:ext uri="{FF2B5EF4-FFF2-40B4-BE49-F238E27FC236}">
                  <a16:creationId xmlns:a16="http://schemas.microsoft.com/office/drawing/2014/main" id="{F20DB8C4-3344-4315-ABFC-C27C4A74DC3A}"/>
                </a:ext>
              </a:extLst>
            </p:cNvPr>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77;p48">
              <a:extLst>
                <a:ext uri="{FF2B5EF4-FFF2-40B4-BE49-F238E27FC236}">
                  <a16:creationId xmlns:a16="http://schemas.microsoft.com/office/drawing/2014/main" id="{7D91D0BD-AB88-221C-E491-44608679C196}"/>
                </a:ext>
              </a:extLst>
            </p:cNvPr>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78;p48">
              <a:extLst>
                <a:ext uri="{FF2B5EF4-FFF2-40B4-BE49-F238E27FC236}">
                  <a16:creationId xmlns:a16="http://schemas.microsoft.com/office/drawing/2014/main" id="{B53E4E9B-56C0-3425-CB5E-61DD650A9532}"/>
                </a:ext>
              </a:extLst>
            </p:cNvPr>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79;p48">
              <a:extLst>
                <a:ext uri="{FF2B5EF4-FFF2-40B4-BE49-F238E27FC236}">
                  <a16:creationId xmlns:a16="http://schemas.microsoft.com/office/drawing/2014/main" id="{44DA71CD-2D94-3421-FD65-B882FE988882}"/>
                </a:ext>
              </a:extLst>
            </p:cNvPr>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80;p48">
              <a:extLst>
                <a:ext uri="{FF2B5EF4-FFF2-40B4-BE49-F238E27FC236}">
                  <a16:creationId xmlns:a16="http://schemas.microsoft.com/office/drawing/2014/main" id="{69836A61-8EDE-3D73-33DD-87128976E614}"/>
                </a:ext>
              </a:extLst>
            </p:cNvPr>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81;p48">
              <a:extLst>
                <a:ext uri="{FF2B5EF4-FFF2-40B4-BE49-F238E27FC236}">
                  <a16:creationId xmlns:a16="http://schemas.microsoft.com/office/drawing/2014/main" id="{F41B402C-18C2-99C0-DF7E-388B5D50407A}"/>
                </a:ext>
              </a:extLst>
            </p:cNvPr>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82;p48">
              <a:extLst>
                <a:ext uri="{FF2B5EF4-FFF2-40B4-BE49-F238E27FC236}">
                  <a16:creationId xmlns:a16="http://schemas.microsoft.com/office/drawing/2014/main" id="{CE6E0BEB-62F4-245A-E7F9-3438B4C5A65E}"/>
                </a:ext>
              </a:extLst>
            </p:cNvPr>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83;p48">
              <a:extLst>
                <a:ext uri="{FF2B5EF4-FFF2-40B4-BE49-F238E27FC236}">
                  <a16:creationId xmlns:a16="http://schemas.microsoft.com/office/drawing/2014/main" id="{92057283-4D65-633B-083A-FF78F5ABCCA8}"/>
                </a:ext>
              </a:extLst>
            </p:cNvPr>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84;p48">
              <a:extLst>
                <a:ext uri="{FF2B5EF4-FFF2-40B4-BE49-F238E27FC236}">
                  <a16:creationId xmlns:a16="http://schemas.microsoft.com/office/drawing/2014/main" id="{AEE2AB55-75C5-941A-5D06-17A2F581D5CD}"/>
                </a:ext>
              </a:extLst>
            </p:cNvPr>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85;p48">
              <a:extLst>
                <a:ext uri="{FF2B5EF4-FFF2-40B4-BE49-F238E27FC236}">
                  <a16:creationId xmlns:a16="http://schemas.microsoft.com/office/drawing/2014/main" id="{E4CA7222-5990-98F0-36AB-D34F43C409B7}"/>
                </a:ext>
              </a:extLst>
            </p:cNvPr>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86;p48">
              <a:extLst>
                <a:ext uri="{FF2B5EF4-FFF2-40B4-BE49-F238E27FC236}">
                  <a16:creationId xmlns:a16="http://schemas.microsoft.com/office/drawing/2014/main" id="{8AD55851-554D-1F9A-184C-0D48BF4F59E4}"/>
                </a:ext>
              </a:extLst>
            </p:cNvPr>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87;p48">
              <a:extLst>
                <a:ext uri="{FF2B5EF4-FFF2-40B4-BE49-F238E27FC236}">
                  <a16:creationId xmlns:a16="http://schemas.microsoft.com/office/drawing/2014/main" id="{37115989-8DC8-8895-6BF0-1F77D5DCD0BE}"/>
                </a:ext>
              </a:extLst>
            </p:cNvPr>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88;p48">
              <a:extLst>
                <a:ext uri="{FF2B5EF4-FFF2-40B4-BE49-F238E27FC236}">
                  <a16:creationId xmlns:a16="http://schemas.microsoft.com/office/drawing/2014/main" id="{70CBF967-8AAD-684F-DCFC-6CBD98C6C6FC}"/>
                </a:ext>
              </a:extLst>
            </p:cNvPr>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89;p48">
              <a:extLst>
                <a:ext uri="{FF2B5EF4-FFF2-40B4-BE49-F238E27FC236}">
                  <a16:creationId xmlns:a16="http://schemas.microsoft.com/office/drawing/2014/main" id="{0EF51B86-6837-856B-7D17-10636F3B87C1}"/>
                </a:ext>
              </a:extLst>
            </p:cNvPr>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90;p48">
              <a:extLst>
                <a:ext uri="{FF2B5EF4-FFF2-40B4-BE49-F238E27FC236}">
                  <a16:creationId xmlns:a16="http://schemas.microsoft.com/office/drawing/2014/main" id="{E42C5AFF-813D-F45E-1088-686A28747DCC}"/>
                </a:ext>
              </a:extLst>
            </p:cNvPr>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91;p48">
              <a:extLst>
                <a:ext uri="{FF2B5EF4-FFF2-40B4-BE49-F238E27FC236}">
                  <a16:creationId xmlns:a16="http://schemas.microsoft.com/office/drawing/2014/main" id="{1A0593B7-0DC1-CE4F-D417-82263B3AB4D1}"/>
                </a:ext>
              </a:extLst>
            </p:cNvPr>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92;p48">
              <a:extLst>
                <a:ext uri="{FF2B5EF4-FFF2-40B4-BE49-F238E27FC236}">
                  <a16:creationId xmlns:a16="http://schemas.microsoft.com/office/drawing/2014/main" id="{E74C0386-6F71-191A-FC76-FA7BC9EFC6E6}"/>
                </a:ext>
              </a:extLst>
            </p:cNvPr>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93;p48">
              <a:extLst>
                <a:ext uri="{FF2B5EF4-FFF2-40B4-BE49-F238E27FC236}">
                  <a16:creationId xmlns:a16="http://schemas.microsoft.com/office/drawing/2014/main" id="{CB96D89C-9DF5-1689-9331-9D656F871B6D}"/>
                </a:ext>
              </a:extLst>
            </p:cNvPr>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94;p48">
              <a:extLst>
                <a:ext uri="{FF2B5EF4-FFF2-40B4-BE49-F238E27FC236}">
                  <a16:creationId xmlns:a16="http://schemas.microsoft.com/office/drawing/2014/main" id="{DB1E79F7-831C-29A0-53FB-50792E6D795F}"/>
                </a:ext>
              </a:extLst>
            </p:cNvPr>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95;p48">
              <a:extLst>
                <a:ext uri="{FF2B5EF4-FFF2-40B4-BE49-F238E27FC236}">
                  <a16:creationId xmlns:a16="http://schemas.microsoft.com/office/drawing/2014/main" id="{55961E2E-E4D2-0FF7-B586-2023D4F25A6C}"/>
                </a:ext>
              </a:extLst>
            </p:cNvPr>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96;p48">
              <a:extLst>
                <a:ext uri="{FF2B5EF4-FFF2-40B4-BE49-F238E27FC236}">
                  <a16:creationId xmlns:a16="http://schemas.microsoft.com/office/drawing/2014/main" id="{9C994CA8-21F2-CC32-906D-9CF5E3736865}"/>
                </a:ext>
              </a:extLst>
            </p:cNvPr>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97;p48">
              <a:extLst>
                <a:ext uri="{FF2B5EF4-FFF2-40B4-BE49-F238E27FC236}">
                  <a16:creationId xmlns:a16="http://schemas.microsoft.com/office/drawing/2014/main" id="{7AEBD004-0080-BE53-6738-5BF46BCA0A84}"/>
                </a:ext>
              </a:extLst>
            </p:cNvPr>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98;p48">
              <a:extLst>
                <a:ext uri="{FF2B5EF4-FFF2-40B4-BE49-F238E27FC236}">
                  <a16:creationId xmlns:a16="http://schemas.microsoft.com/office/drawing/2014/main" id="{1F9B772C-24E1-D40D-59F0-8DC2D0A5A723}"/>
                </a:ext>
              </a:extLst>
            </p:cNvPr>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99;p48">
              <a:extLst>
                <a:ext uri="{FF2B5EF4-FFF2-40B4-BE49-F238E27FC236}">
                  <a16:creationId xmlns:a16="http://schemas.microsoft.com/office/drawing/2014/main" id="{C8551F58-471A-02F4-FFCA-D4C266964957}"/>
                </a:ext>
              </a:extLst>
            </p:cNvPr>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00;p48">
              <a:extLst>
                <a:ext uri="{FF2B5EF4-FFF2-40B4-BE49-F238E27FC236}">
                  <a16:creationId xmlns:a16="http://schemas.microsoft.com/office/drawing/2014/main" id="{8A8774BE-0A36-F3F1-1236-1BB229677257}"/>
                </a:ext>
              </a:extLst>
            </p:cNvPr>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01;p48">
              <a:extLst>
                <a:ext uri="{FF2B5EF4-FFF2-40B4-BE49-F238E27FC236}">
                  <a16:creationId xmlns:a16="http://schemas.microsoft.com/office/drawing/2014/main" id="{6ADFD00D-F12C-A37A-9CE7-CFD6912A1520}"/>
                </a:ext>
              </a:extLst>
            </p:cNvPr>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02;p48">
              <a:extLst>
                <a:ext uri="{FF2B5EF4-FFF2-40B4-BE49-F238E27FC236}">
                  <a16:creationId xmlns:a16="http://schemas.microsoft.com/office/drawing/2014/main" id="{AC937091-D0C9-A3A1-B608-F05592B0F8C0}"/>
                </a:ext>
              </a:extLst>
            </p:cNvPr>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03;p48">
              <a:extLst>
                <a:ext uri="{FF2B5EF4-FFF2-40B4-BE49-F238E27FC236}">
                  <a16:creationId xmlns:a16="http://schemas.microsoft.com/office/drawing/2014/main" id="{010578E9-C8A4-388B-1B8B-E7810AEA90EC}"/>
                </a:ext>
              </a:extLst>
            </p:cNvPr>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04;p48">
              <a:extLst>
                <a:ext uri="{FF2B5EF4-FFF2-40B4-BE49-F238E27FC236}">
                  <a16:creationId xmlns:a16="http://schemas.microsoft.com/office/drawing/2014/main" id="{AAD66DB9-EC26-C32D-8C02-5D0DA1B8FB2A}"/>
                </a:ext>
              </a:extLst>
            </p:cNvPr>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05;p48">
              <a:extLst>
                <a:ext uri="{FF2B5EF4-FFF2-40B4-BE49-F238E27FC236}">
                  <a16:creationId xmlns:a16="http://schemas.microsoft.com/office/drawing/2014/main" id="{58B50F9B-60F5-A6D9-A00B-70F9FF49DCC6}"/>
                </a:ext>
              </a:extLst>
            </p:cNvPr>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06;p48">
              <a:extLst>
                <a:ext uri="{FF2B5EF4-FFF2-40B4-BE49-F238E27FC236}">
                  <a16:creationId xmlns:a16="http://schemas.microsoft.com/office/drawing/2014/main" id="{004D0435-30F3-013B-476D-B3EDD1B94F50}"/>
                </a:ext>
              </a:extLst>
            </p:cNvPr>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07;p48">
              <a:extLst>
                <a:ext uri="{FF2B5EF4-FFF2-40B4-BE49-F238E27FC236}">
                  <a16:creationId xmlns:a16="http://schemas.microsoft.com/office/drawing/2014/main" id="{1CF55B6A-9EB3-814A-859F-5F2664FC62ED}"/>
                </a:ext>
              </a:extLst>
            </p:cNvPr>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08;p48">
              <a:extLst>
                <a:ext uri="{FF2B5EF4-FFF2-40B4-BE49-F238E27FC236}">
                  <a16:creationId xmlns:a16="http://schemas.microsoft.com/office/drawing/2014/main" id="{1B0DAFCE-EB7D-B722-126D-46FA40755F5E}"/>
                </a:ext>
              </a:extLst>
            </p:cNvPr>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09;p48">
              <a:extLst>
                <a:ext uri="{FF2B5EF4-FFF2-40B4-BE49-F238E27FC236}">
                  <a16:creationId xmlns:a16="http://schemas.microsoft.com/office/drawing/2014/main" id="{1BEFF2D2-F0EB-8E1C-1BE1-847063FE1E42}"/>
                </a:ext>
              </a:extLst>
            </p:cNvPr>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10;p48">
              <a:extLst>
                <a:ext uri="{FF2B5EF4-FFF2-40B4-BE49-F238E27FC236}">
                  <a16:creationId xmlns:a16="http://schemas.microsoft.com/office/drawing/2014/main" id="{C586DE81-5041-08C2-A8A7-C2CEDFAFAE8B}"/>
                </a:ext>
              </a:extLst>
            </p:cNvPr>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11;p48">
              <a:extLst>
                <a:ext uri="{FF2B5EF4-FFF2-40B4-BE49-F238E27FC236}">
                  <a16:creationId xmlns:a16="http://schemas.microsoft.com/office/drawing/2014/main" id="{BEE1486A-F1AE-8309-60F7-48FCFE36B205}"/>
                </a:ext>
              </a:extLst>
            </p:cNvPr>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12;p48">
              <a:extLst>
                <a:ext uri="{FF2B5EF4-FFF2-40B4-BE49-F238E27FC236}">
                  <a16:creationId xmlns:a16="http://schemas.microsoft.com/office/drawing/2014/main" id="{9E638C5D-3FCC-3CDB-7080-FF5BBADB2A55}"/>
                </a:ext>
              </a:extLst>
            </p:cNvPr>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13;p48">
              <a:extLst>
                <a:ext uri="{FF2B5EF4-FFF2-40B4-BE49-F238E27FC236}">
                  <a16:creationId xmlns:a16="http://schemas.microsoft.com/office/drawing/2014/main" id="{D4A359C1-09B0-75A6-7972-1A1A4AEBAAEF}"/>
                </a:ext>
              </a:extLst>
            </p:cNvPr>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14;p48">
              <a:extLst>
                <a:ext uri="{FF2B5EF4-FFF2-40B4-BE49-F238E27FC236}">
                  <a16:creationId xmlns:a16="http://schemas.microsoft.com/office/drawing/2014/main" id="{FCCB65AD-80FE-7905-DADE-1F92907F5113}"/>
                </a:ext>
              </a:extLst>
            </p:cNvPr>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15;p48">
              <a:extLst>
                <a:ext uri="{FF2B5EF4-FFF2-40B4-BE49-F238E27FC236}">
                  <a16:creationId xmlns:a16="http://schemas.microsoft.com/office/drawing/2014/main" id="{D33864C7-98BF-FF64-A228-FB1109FCF115}"/>
                </a:ext>
              </a:extLst>
            </p:cNvPr>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16;p48">
              <a:extLst>
                <a:ext uri="{FF2B5EF4-FFF2-40B4-BE49-F238E27FC236}">
                  <a16:creationId xmlns:a16="http://schemas.microsoft.com/office/drawing/2014/main" id="{EAA75767-12D2-C14E-25C7-EB06332E5838}"/>
                </a:ext>
              </a:extLst>
            </p:cNvPr>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17;p48">
              <a:extLst>
                <a:ext uri="{FF2B5EF4-FFF2-40B4-BE49-F238E27FC236}">
                  <a16:creationId xmlns:a16="http://schemas.microsoft.com/office/drawing/2014/main" id="{A4E2B9A1-CA15-02B6-8F0E-A2BC55355A75}"/>
                </a:ext>
              </a:extLst>
            </p:cNvPr>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18;p48">
              <a:extLst>
                <a:ext uri="{FF2B5EF4-FFF2-40B4-BE49-F238E27FC236}">
                  <a16:creationId xmlns:a16="http://schemas.microsoft.com/office/drawing/2014/main" id="{B6BE2194-1258-4F1A-841D-B8A9BEA796F8}"/>
                </a:ext>
              </a:extLst>
            </p:cNvPr>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19;p48">
              <a:extLst>
                <a:ext uri="{FF2B5EF4-FFF2-40B4-BE49-F238E27FC236}">
                  <a16:creationId xmlns:a16="http://schemas.microsoft.com/office/drawing/2014/main" id="{3DC9EF0F-6426-CC4A-237A-513BC8446EB4}"/>
                </a:ext>
              </a:extLst>
            </p:cNvPr>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20;p48">
              <a:extLst>
                <a:ext uri="{FF2B5EF4-FFF2-40B4-BE49-F238E27FC236}">
                  <a16:creationId xmlns:a16="http://schemas.microsoft.com/office/drawing/2014/main" id="{EA721B11-1F07-4C82-D1AE-EE6AF2DAAABA}"/>
                </a:ext>
              </a:extLst>
            </p:cNvPr>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21;p48">
              <a:extLst>
                <a:ext uri="{FF2B5EF4-FFF2-40B4-BE49-F238E27FC236}">
                  <a16:creationId xmlns:a16="http://schemas.microsoft.com/office/drawing/2014/main" id="{3C72200D-1B24-5737-168D-025C7306EC4A}"/>
                </a:ext>
              </a:extLst>
            </p:cNvPr>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22;p48">
              <a:extLst>
                <a:ext uri="{FF2B5EF4-FFF2-40B4-BE49-F238E27FC236}">
                  <a16:creationId xmlns:a16="http://schemas.microsoft.com/office/drawing/2014/main" id="{A30F12C5-F7CA-DE21-5A00-B2513F3205F3}"/>
                </a:ext>
              </a:extLst>
            </p:cNvPr>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23;p48">
              <a:extLst>
                <a:ext uri="{FF2B5EF4-FFF2-40B4-BE49-F238E27FC236}">
                  <a16:creationId xmlns:a16="http://schemas.microsoft.com/office/drawing/2014/main" id="{E881FD84-8E88-F1DD-B496-82E674FB278E}"/>
                </a:ext>
              </a:extLst>
            </p:cNvPr>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24;p48">
              <a:extLst>
                <a:ext uri="{FF2B5EF4-FFF2-40B4-BE49-F238E27FC236}">
                  <a16:creationId xmlns:a16="http://schemas.microsoft.com/office/drawing/2014/main" id="{87211DDD-DC81-3195-88A3-8B449B03CF72}"/>
                </a:ext>
              </a:extLst>
            </p:cNvPr>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25;p48">
              <a:extLst>
                <a:ext uri="{FF2B5EF4-FFF2-40B4-BE49-F238E27FC236}">
                  <a16:creationId xmlns:a16="http://schemas.microsoft.com/office/drawing/2014/main" id="{52EAA5B0-529A-7C47-4FD0-5C79A3BDE657}"/>
                </a:ext>
              </a:extLst>
            </p:cNvPr>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26;p48">
              <a:extLst>
                <a:ext uri="{FF2B5EF4-FFF2-40B4-BE49-F238E27FC236}">
                  <a16:creationId xmlns:a16="http://schemas.microsoft.com/office/drawing/2014/main" id="{74D80CF4-3CCB-041E-5A19-CF6AFDF340F8}"/>
                </a:ext>
              </a:extLst>
            </p:cNvPr>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27;p48">
              <a:extLst>
                <a:ext uri="{FF2B5EF4-FFF2-40B4-BE49-F238E27FC236}">
                  <a16:creationId xmlns:a16="http://schemas.microsoft.com/office/drawing/2014/main" id="{DEB252BA-EC1D-AF9A-2BDB-CF136D6CF885}"/>
                </a:ext>
              </a:extLst>
            </p:cNvPr>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28;p48">
              <a:extLst>
                <a:ext uri="{FF2B5EF4-FFF2-40B4-BE49-F238E27FC236}">
                  <a16:creationId xmlns:a16="http://schemas.microsoft.com/office/drawing/2014/main" id="{F25DE6DD-7C90-670C-D749-C6EC11BC48C2}"/>
                </a:ext>
              </a:extLst>
            </p:cNvPr>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29;p48">
              <a:extLst>
                <a:ext uri="{FF2B5EF4-FFF2-40B4-BE49-F238E27FC236}">
                  <a16:creationId xmlns:a16="http://schemas.microsoft.com/office/drawing/2014/main" id="{25648675-853B-EA39-1E88-BF9B7C2D9E0F}"/>
                </a:ext>
              </a:extLst>
            </p:cNvPr>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30;p48">
              <a:extLst>
                <a:ext uri="{FF2B5EF4-FFF2-40B4-BE49-F238E27FC236}">
                  <a16:creationId xmlns:a16="http://schemas.microsoft.com/office/drawing/2014/main" id="{A33EEBB1-4497-6840-CF24-7AC99857DA6D}"/>
                </a:ext>
              </a:extLst>
            </p:cNvPr>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31;p48">
              <a:extLst>
                <a:ext uri="{FF2B5EF4-FFF2-40B4-BE49-F238E27FC236}">
                  <a16:creationId xmlns:a16="http://schemas.microsoft.com/office/drawing/2014/main" id="{ED4B69EA-DF92-0199-51D9-F21704FC6432}"/>
                </a:ext>
              </a:extLst>
            </p:cNvPr>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32;p48">
              <a:extLst>
                <a:ext uri="{FF2B5EF4-FFF2-40B4-BE49-F238E27FC236}">
                  <a16:creationId xmlns:a16="http://schemas.microsoft.com/office/drawing/2014/main" id="{A130F8CA-258D-5665-6200-0F6FE139E030}"/>
                </a:ext>
              </a:extLst>
            </p:cNvPr>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33;p48">
              <a:extLst>
                <a:ext uri="{FF2B5EF4-FFF2-40B4-BE49-F238E27FC236}">
                  <a16:creationId xmlns:a16="http://schemas.microsoft.com/office/drawing/2014/main" id="{03C46C24-23CC-4BC5-580A-C1755E507D21}"/>
                </a:ext>
              </a:extLst>
            </p:cNvPr>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34;p48">
              <a:extLst>
                <a:ext uri="{FF2B5EF4-FFF2-40B4-BE49-F238E27FC236}">
                  <a16:creationId xmlns:a16="http://schemas.microsoft.com/office/drawing/2014/main" id="{8FE596AE-66C4-5097-4F75-A265FF42CBCD}"/>
                </a:ext>
              </a:extLst>
            </p:cNvPr>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35;p48">
              <a:extLst>
                <a:ext uri="{FF2B5EF4-FFF2-40B4-BE49-F238E27FC236}">
                  <a16:creationId xmlns:a16="http://schemas.microsoft.com/office/drawing/2014/main" id="{F2F8AFC0-EF81-7FAE-7882-A0002C10A5B3}"/>
                </a:ext>
              </a:extLst>
            </p:cNvPr>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36;p48">
              <a:extLst>
                <a:ext uri="{FF2B5EF4-FFF2-40B4-BE49-F238E27FC236}">
                  <a16:creationId xmlns:a16="http://schemas.microsoft.com/office/drawing/2014/main" id="{517B387A-C14C-3711-A745-0989258BC29E}"/>
                </a:ext>
              </a:extLst>
            </p:cNvPr>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37;p48">
              <a:extLst>
                <a:ext uri="{FF2B5EF4-FFF2-40B4-BE49-F238E27FC236}">
                  <a16:creationId xmlns:a16="http://schemas.microsoft.com/office/drawing/2014/main" id="{C7BE4F04-B04D-07CC-B4FC-FA05F47135E8}"/>
                </a:ext>
              </a:extLst>
            </p:cNvPr>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38;p48">
              <a:extLst>
                <a:ext uri="{FF2B5EF4-FFF2-40B4-BE49-F238E27FC236}">
                  <a16:creationId xmlns:a16="http://schemas.microsoft.com/office/drawing/2014/main" id="{4FC92BB5-329D-AA0A-4FA2-A12BC129FD4C}"/>
                </a:ext>
              </a:extLst>
            </p:cNvPr>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39;p48">
              <a:extLst>
                <a:ext uri="{FF2B5EF4-FFF2-40B4-BE49-F238E27FC236}">
                  <a16:creationId xmlns:a16="http://schemas.microsoft.com/office/drawing/2014/main" id="{442FD70D-F680-34FE-2A6A-7AEFA77E63B5}"/>
                </a:ext>
              </a:extLst>
            </p:cNvPr>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40;p48">
              <a:extLst>
                <a:ext uri="{FF2B5EF4-FFF2-40B4-BE49-F238E27FC236}">
                  <a16:creationId xmlns:a16="http://schemas.microsoft.com/office/drawing/2014/main" id="{0F24568D-48A5-01A0-3640-AC590FAED78B}"/>
                </a:ext>
              </a:extLst>
            </p:cNvPr>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41;p48">
              <a:extLst>
                <a:ext uri="{FF2B5EF4-FFF2-40B4-BE49-F238E27FC236}">
                  <a16:creationId xmlns:a16="http://schemas.microsoft.com/office/drawing/2014/main" id="{91974299-71DF-EEB6-EC96-AA660C8C3295}"/>
                </a:ext>
              </a:extLst>
            </p:cNvPr>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42;p48">
              <a:extLst>
                <a:ext uri="{FF2B5EF4-FFF2-40B4-BE49-F238E27FC236}">
                  <a16:creationId xmlns:a16="http://schemas.microsoft.com/office/drawing/2014/main" id="{275B022D-112F-B9F9-ED50-6A09B516FBE4}"/>
                </a:ext>
              </a:extLst>
            </p:cNvPr>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43;p48">
              <a:extLst>
                <a:ext uri="{FF2B5EF4-FFF2-40B4-BE49-F238E27FC236}">
                  <a16:creationId xmlns:a16="http://schemas.microsoft.com/office/drawing/2014/main" id="{F50FE9C2-573E-4AD7-0ABC-E5CFE9122216}"/>
                </a:ext>
              </a:extLst>
            </p:cNvPr>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44;p48">
              <a:extLst>
                <a:ext uri="{FF2B5EF4-FFF2-40B4-BE49-F238E27FC236}">
                  <a16:creationId xmlns:a16="http://schemas.microsoft.com/office/drawing/2014/main" id="{B76C4AAE-9E4C-06F8-1EFA-65A3B5AAE0E7}"/>
                </a:ext>
              </a:extLst>
            </p:cNvPr>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45;p48">
              <a:extLst>
                <a:ext uri="{FF2B5EF4-FFF2-40B4-BE49-F238E27FC236}">
                  <a16:creationId xmlns:a16="http://schemas.microsoft.com/office/drawing/2014/main" id="{44BDF40D-E96A-2481-FEF7-5BA7AAEF2AFD}"/>
                </a:ext>
              </a:extLst>
            </p:cNvPr>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46;p48">
              <a:extLst>
                <a:ext uri="{FF2B5EF4-FFF2-40B4-BE49-F238E27FC236}">
                  <a16:creationId xmlns:a16="http://schemas.microsoft.com/office/drawing/2014/main" id="{4060A9A0-9106-CCDA-47B9-1E087E63B7F5}"/>
                </a:ext>
              </a:extLst>
            </p:cNvPr>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47;p48">
              <a:extLst>
                <a:ext uri="{FF2B5EF4-FFF2-40B4-BE49-F238E27FC236}">
                  <a16:creationId xmlns:a16="http://schemas.microsoft.com/office/drawing/2014/main" id="{1C93D0A3-AEC5-47D7-14E0-A63F1472C0AB}"/>
                </a:ext>
              </a:extLst>
            </p:cNvPr>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48;p48">
              <a:extLst>
                <a:ext uri="{FF2B5EF4-FFF2-40B4-BE49-F238E27FC236}">
                  <a16:creationId xmlns:a16="http://schemas.microsoft.com/office/drawing/2014/main" id="{94283487-81B3-D407-FC50-0FDA393EB20F}"/>
                </a:ext>
              </a:extLst>
            </p:cNvPr>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49;p48">
              <a:extLst>
                <a:ext uri="{FF2B5EF4-FFF2-40B4-BE49-F238E27FC236}">
                  <a16:creationId xmlns:a16="http://schemas.microsoft.com/office/drawing/2014/main" id="{8E14B6F7-8BD3-CBA3-4701-33E1E425D7C1}"/>
                </a:ext>
              </a:extLst>
            </p:cNvPr>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50;p48">
              <a:extLst>
                <a:ext uri="{FF2B5EF4-FFF2-40B4-BE49-F238E27FC236}">
                  <a16:creationId xmlns:a16="http://schemas.microsoft.com/office/drawing/2014/main" id="{0BD8B67B-58FC-6363-2E92-EA625706BF9C}"/>
                </a:ext>
              </a:extLst>
            </p:cNvPr>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51;p48">
              <a:extLst>
                <a:ext uri="{FF2B5EF4-FFF2-40B4-BE49-F238E27FC236}">
                  <a16:creationId xmlns:a16="http://schemas.microsoft.com/office/drawing/2014/main" id="{FCD1D907-C93C-64BD-9F9B-7785ADEB44FF}"/>
                </a:ext>
              </a:extLst>
            </p:cNvPr>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52;p48">
              <a:extLst>
                <a:ext uri="{FF2B5EF4-FFF2-40B4-BE49-F238E27FC236}">
                  <a16:creationId xmlns:a16="http://schemas.microsoft.com/office/drawing/2014/main" id="{808FB07B-559D-A828-DA5C-5FBDE025EAAC}"/>
                </a:ext>
              </a:extLst>
            </p:cNvPr>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53;p48">
              <a:extLst>
                <a:ext uri="{FF2B5EF4-FFF2-40B4-BE49-F238E27FC236}">
                  <a16:creationId xmlns:a16="http://schemas.microsoft.com/office/drawing/2014/main" id="{B0D05F6F-12ED-3BB8-A9C2-4B8FBB9CD9D3}"/>
                </a:ext>
              </a:extLst>
            </p:cNvPr>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54;p48">
              <a:extLst>
                <a:ext uri="{FF2B5EF4-FFF2-40B4-BE49-F238E27FC236}">
                  <a16:creationId xmlns:a16="http://schemas.microsoft.com/office/drawing/2014/main" id="{6F84A3EB-98FD-158D-815B-15F7C15A51F1}"/>
                </a:ext>
              </a:extLst>
            </p:cNvPr>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55;p48">
              <a:extLst>
                <a:ext uri="{FF2B5EF4-FFF2-40B4-BE49-F238E27FC236}">
                  <a16:creationId xmlns:a16="http://schemas.microsoft.com/office/drawing/2014/main" id="{7F99C7CA-47FD-41D8-5B64-F179E828555B}"/>
                </a:ext>
              </a:extLst>
            </p:cNvPr>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56;p48">
              <a:extLst>
                <a:ext uri="{FF2B5EF4-FFF2-40B4-BE49-F238E27FC236}">
                  <a16:creationId xmlns:a16="http://schemas.microsoft.com/office/drawing/2014/main" id="{E6131E74-BFAC-3F11-47F3-BCD593F53299}"/>
                </a:ext>
              </a:extLst>
            </p:cNvPr>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57;p48">
              <a:extLst>
                <a:ext uri="{FF2B5EF4-FFF2-40B4-BE49-F238E27FC236}">
                  <a16:creationId xmlns:a16="http://schemas.microsoft.com/office/drawing/2014/main" id="{E752E682-9490-D962-7B1D-741D969AD806}"/>
                </a:ext>
              </a:extLst>
            </p:cNvPr>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58;p48">
              <a:extLst>
                <a:ext uri="{FF2B5EF4-FFF2-40B4-BE49-F238E27FC236}">
                  <a16:creationId xmlns:a16="http://schemas.microsoft.com/office/drawing/2014/main" id="{4432BE59-06EC-3023-2551-490E6371E718}"/>
                </a:ext>
              </a:extLst>
            </p:cNvPr>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59;p48">
              <a:extLst>
                <a:ext uri="{FF2B5EF4-FFF2-40B4-BE49-F238E27FC236}">
                  <a16:creationId xmlns:a16="http://schemas.microsoft.com/office/drawing/2014/main" id="{BA5B2066-4874-0B7E-52D8-92D60B0A9344}"/>
                </a:ext>
              </a:extLst>
            </p:cNvPr>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0;p48">
              <a:extLst>
                <a:ext uri="{FF2B5EF4-FFF2-40B4-BE49-F238E27FC236}">
                  <a16:creationId xmlns:a16="http://schemas.microsoft.com/office/drawing/2014/main" id="{CBDA940C-D45E-D143-D70F-66EC46F682F8}"/>
                </a:ext>
              </a:extLst>
            </p:cNvPr>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61;p48">
              <a:extLst>
                <a:ext uri="{FF2B5EF4-FFF2-40B4-BE49-F238E27FC236}">
                  <a16:creationId xmlns:a16="http://schemas.microsoft.com/office/drawing/2014/main" id="{C6C8DD51-8EB6-421B-152F-D6CF88990CD1}"/>
                </a:ext>
              </a:extLst>
            </p:cNvPr>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anim calcmode="lin" valueType="num">
                                      <p:cBhvr>
                                        <p:cTn id="8" dur="1000" fill="hold"/>
                                        <p:tgtEl>
                                          <p:spTgt spid="169"/>
                                        </p:tgtEl>
                                        <p:attrNameLst>
                                          <p:attrName>ppt_x</p:attrName>
                                        </p:attrNameLst>
                                      </p:cBhvr>
                                      <p:tavLst>
                                        <p:tav tm="0">
                                          <p:val>
                                            <p:strVal val="#ppt_x"/>
                                          </p:val>
                                        </p:tav>
                                        <p:tav tm="100000">
                                          <p:val>
                                            <p:strVal val="#ppt_x"/>
                                          </p:val>
                                        </p:tav>
                                      </p:tavLst>
                                    </p:anim>
                                    <p:anim calcmode="lin" valueType="num">
                                      <p:cBhvr>
                                        <p:cTn id="9"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13" name="Picture 12" descr="A screen shot of a phone&#10;&#10;Description automatically generated">
            <a:extLst>
              <a:ext uri="{FF2B5EF4-FFF2-40B4-BE49-F238E27FC236}">
                <a16:creationId xmlns:a16="http://schemas.microsoft.com/office/drawing/2014/main" id="{F45A70DF-BE1D-CF99-42F3-63A6A9DCBB91}"/>
              </a:ext>
            </a:extLst>
          </p:cNvPr>
          <p:cNvPicPr>
            <a:picLocks noChangeAspect="1"/>
          </p:cNvPicPr>
          <p:nvPr/>
        </p:nvPicPr>
        <p:blipFill>
          <a:blip r:embed="rId3"/>
          <a:stretch>
            <a:fillRect/>
          </a:stretch>
        </p:blipFill>
        <p:spPr>
          <a:xfrm>
            <a:off x="1929551" y="527050"/>
            <a:ext cx="2294970" cy="4514850"/>
          </a:xfrm>
          <a:prstGeom prst="rect">
            <a:avLst/>
          </a:prstGeom>
        </p:spPr>
      </p:pic>
      <p:pic>
        <p:nvPicPr>
          <p:cNvPr id="17" name="Picture 16">
            <a:extLst>
              <a:ext uri="{FF2B5EF4-FFF2-40B4-BE49-F238E27FC236}">
                <a16:creationId xmlns:a16="http://schemas.microsoft.com/office/drawing/2014/main" id="{881CDBDF-1382-EE13-B54B-184A4B07C8A1}"/>
              </a:ext>
            </a:extLst>
          </p:cNvPr>
          <p:cNvPicPr>
            <a:picLocks noChangeAspect="1"/>
          </p:cNvPicPr>
          <p:nvPr/>
        </p:nvPicPr>
        <p:blipFill>
          <a:blip r:embed="rId4"/>
          <a:stretch>
            <a:fillRect/>
          </a:stretch>
        </p:blipFill>
        <p:spPr>
          <a:xfrm>
            <a:off x="5205229" y="527050"/>
            <a:ext cx="2266107" cy="4514850"/>
          </a:xfrm>
          <a:prstGeom prst="rect">
            <a:avLst/>
          </a:prstGeom>
        </p:spPr>
      </p:pic>
      <p:sp>
        <p:nvSpPr>
          <p:cNvPr id="18" name="Rectangle: Rounded Corners 17">
            <a:extLst>
              <a:ext uri="{FF2B5EF4-FFF2-40B4-BE49-F238E27FC236}">
                <a16:creationId xmlns:a16="http://schemas.microsoft.com/office/drawing/2014/main" id="{A299B924-1F32-702F-F514-284077876E1B}"/>
              </a:ext>
            </a:extLst>
          </p:cNvPr>
          <p:cNvSpPr/>
          <p:nvPr/>
        </p:nvSpPr>
        <p:spPr>
          <a:xfrm>
            <a:off x="1929551" y="57150"/>
            <a:ext cx="2294970" cy="3746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OPTION A</a:t>
            </a:r>
          </a:p>
        </p:txBody>
      </p:sp>
      <p:sp>
        <p:nvSpPr>
          <p:cNvPr id="19" name="Rectangle: Rounded Corners 18">
            <a:extLst>
              <a:ext uri="{FF2B5EF4-FFF2-40B4-BE49-F238E27FC236}">
                <a16:creationId xmlns:a16="http://schemas.microsoft.com/office/drawing/2014/main" id="{02DA6742-F139-F29B-FBF5-70935B13CA37}"/>
              </a:ext>
            </a:extLst>
          </p:cNvPr>
          <p:cNvSpPr/>
          <p:nvPr/>
        </p:nvSpPr>
        <p:spPr>
          <a:xfrm>
            <a:off x="5190797" y="57150"/>
            <a:ext cx="2294970" cy="3746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0" i="0" u="none" strike="noStrike" kern="0" cap="none" spc="0" normalizeH="0" baseline="0" noProof="0" dirty="0">
                <a:ln>
                  <a:noFill/>
                </a:ln>
                <a:solidFill>
                  <a:srgbClr val="F2E1D8"/>
                </a:solidFill>
                <a:effectLst/>
                <a:uLnTx/>
                <a:uFillTx/>
                <a:latin typeface="Arial"/>
                <a:ea typeface="+mn-ea"/>
                <a:cs typeface="+mn-cs"/>
                <a:sym typeface="Arial"/>
              </a:rPr>
              <a:t>OPTION B</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5" name="Google Shape;275;p44"/>
          <p:cNvPicPr preferRelativeResize="0"/>
          <p:nvPr/>
        </p:nvPicPr>
        <p:blipFill rotWithShape="1">
          <a:blip r:embed="rId3">
            <a:alphaModFix/>
          </a:blip>
          <a:srcRect r="78034" b="10"/>
          <a:stretch/>
        </p:blipFill>
        <p:spPr>
          <a:xfrm>
            <a:off x="0" y="0"/>
            <a:ext cx="2008576" cy="5143502"/>
          </a:xfrm>
          <a:prstGeom prst="rect">
            <a:avLst/>
          </a:prstGeom>
          <a:noFill/>
          <a:ln>
            <a:noFill/>
          </a:ln>
        </p:spPr>
      </p:pic>
      <p:sp>
        <p:nvSpPr>
          <p:cNvPr id="9" name="TextBox 8">
            <a:extLst>
              <a:ext uri="{FF2B5EF4-FFF2-40B4-BE49-F238E27FC236}">
                <a16:creationId xmlns:a16="http://schemas.microsoft.com/office/drawing/2014/main" id="{78D8C930-E6B2-2B7C-8EB5-C47054432F24}"/>
              </a:ext>
            </a:extLst>
          </p:cNvPr>
          <p:cNvSpPr txBox="1"/>
          <p:nvPr/>
        </p:nvSpPr>
        <p:spPr>
          <a:xfrm>
            <a:off x="1454150" y="77341"/>
            <a:ext cx="3949700" cy="1077218"/>
          </a:xfrm>
          <a:prstGeom prst="rect">
            <a:avLst/>
          </a:prstGeom>
          <a:noFill/>
        </p:spPr>
        <p:txBody>
          <a:bodyPr wrap="square">
            <a:spAutoFit/>
          </a:bodyPr>
          <a:lstStyle/>
          <a:p>
            <a:r>
              <a:rPr kumimoji="0" lang="en-GB" sz="3200" b="1" i="0" u="none" strike="noStrike" kern="0" cap="none" spc="0" normalizeH="0" baseline="0" noProof="0" dirty="0">
                <a:ln>
                  <a:noFill/>
                </a:ln>
                <a:solidFill>
                  <a:srgbClr val="6D5B57"/>
                </a:solidFill>
                <a:effectLst/>
                <a:uLnTx/>
                <a:uFillTx/>
                <a:latin typeface="Poiret One"/>
                <a:sym typeface="Poiret One"/>
              </a:rPr>
              <a:t>User Registration and Authentication</a:t>
            </a:r>
            <a:endParaRPr lang="en-GB" dirty="0"/>
          </a:p>
        </p:txBody>
      </p:sp>
      <p:pic>
        <p:nvPicPr>
          <p:cNvPr id="11" name="Picture 10">
            <a:extLst>
              <a:ext uri="{FF2B5EF4-FFF2-40B4-BE49-F238E27FC236}">
                <a16:creationId xmlns:a16="http://schemas.microsoft.com/office/drawing/2014/main" id="{64A9AD2E-1206-098F-C5A9-90591DC91EFF}"/>
              </a:ext>
            </a:extLst>
          </p:cNvPr>
          <p:cNvPicPr>
            <a:picLocks noChangeAspect="1"/>
          </p:cNvPicPr>
          <p:nvPr/>
        </p:nvPicPr>
        <p:blipFill>
          <a:blip r:embed="rId4"/>
          <a:stretch>
            <a:fillRect/>
          </a:stretch>
        </p:blipFill>
        <p:spPr>
          <a:xfrm>
            <a:off x="5761256" y="882650"/>
            <a:ext cx="1411749" cy="3028950"/>
          </a:xfrm>
          <a:prstGeom prst="rect">
            <a:avLst/>
          </a:prstGeom>
        </p:spPr>
      </p:pic>
      <p:pic>
        <p:nvPicPr>
          <p:cNvPr id="15" name="Picture 14">
            <a:extLst>
              <a:ext uri="{FF2B5EF4-FFF2-40B4-BE49-F238E27FC236}">
                <a16:creationId xmlns:a16="http://schemas.microsoft.com/office/drawing/2014/main" id="{591DB253-6185-85B3-5A4E-AF54B95EEFB1}"/>
              </a:ext>
            </a:extLst>
          </p:cNvPr>
          <p:cNvPicPr>
            <a:picLocks noChangeAspect="1"/>
          </p:cNvPicPr>
          <p:nvPr/>
        </p:nvPicPr>
        <p:blipFill>
          <a:blip r:embed="rId5"/>
          <a:stretch>
            <a:fillRect/>
          </a:stretch>
        </p:blipFill>
        <p:spPr>
          <a:xfrm>
            <a:off x="7479611" y="1339850"/>
            <a:ext cx="1522823" cy="3028950"/>
          </a:xfrm>
          <a:prstGeom prst="rect">
            <a:avLst/>
          </a:prstGeom>
        </p:spPr>
      </p:pic>
      <p:sp>
        <p:nvSpPr>
          <p:cNvPr id="18" name="TextBox 17">
            <a:extLst>
              <a:ext uri="{FF2B5EF4-FFF2-40B4-BE49-F238E27FC236}">
                <a16:creationId xmlns:a16="http://schemas.microsoft.com/office/drawing/2014/main" id="{5858177A-85A3-9C92-E615-800746D47757}"/>
              </a:ext>
            </a:extLst>
          </p:cNvPr>
          <p:cNvSpPr txBox="1"/>
          <p:nvPr/>
        </p:nvSpPr>
        <p:spPr>
          <a:xfrm>
            <a:off x="1325558" y="1222464"/>
            <a:ext cx="4000500" cy="1200329"/>
          </a:xfrm>
          <a:prstGeom prst="rect">
            <a:avLst/>
          </a:prstGeom>
          <a:noFill/>
        </p:spPr>
        <p:txBody>
          <a:bodyPr wrap="square" rtlCol="0">
            <a:spAutoFit/>
          </a:bodyPr>
          <a:lstStyle/>
          <a:p>
            <a:r>
              <a:rPr lang="en-GB" sz="1800" dirty="0">
                <a:solidFill>
                  <a:schemeClr val="accent4">
                    <a:lumMod val="50000"/>
                  </a:schemeClr>
                </a:solidFill>
              </a:rPr>
              <a:t>- </a:t>
            </a:r>
            <a:r>
              <a:rPr lang="en-GB" sz="1800" b="1" dirty="0">
                <a:solidFill>
                  <a:schemeClr val="accent4">
                    <a:lumMod val="50000"/>
                  </a:schemeClr>
                </a:solidFill>
              </a:rPr>
              <a:t>Secure User Registration: </a:t>
            </a:r>
            <a:r>
              <a:rPr lang="en-GB" sz="1800" dirty="0">
                <a:solidFill>
                  <a:schemeClr val="accent4">
                    <a:lumMod val="50000"/>
                  </a:schemeClr>
                </a:solidFill>
              </a:rPr>
              <a:t>Enables users to create accounts with strong passwords, ensuring the protection of personal information.</a:t>
            </a:r>
          </a:p>
        </p:txBody>
      </p:sp>
      <p:sp>
        <p:nvSpPr>
          <p:cNvPr id="19" name="TextBox 18">
            <a:extLst>
              <a:ext uri="{FF2B5EF4-FFF2-40B4-BE49-F238E27FC236}">
                <a16:creationId xmlns:a16="http://schemas.microsoft.com/office/drawing/2014/main" id="{1AE8D4AB-A5F8-EC68-58D8-9EA6F68806F1}"/>
              </a:ext>
            </a:extLst>
          </p:cNvPr>
          <p:cNvSpPr txBox="1"/>
          <p:nvPr/>
        </p:nvSpPr>
        <p:spPr>
          <a:xfrm>
            <a:off x="1695691" y="2490699"/>
            <a:ext cx="4021045" cy="1200329"/>
          </a:xfrm>
          <a:prstGeom prst="rect">
            <a:avLst/>
          </a:prstGeom>
          <a:noFill/>
        </p:spPr>
        <p:txBody>
          <a:bodyPr wrap="square" rtlCol="0">
            <a:spAutoFit/>
          </a:bodyPr>
          <a:lstStyle/>
          <a:p>
            <a:r>
              <a:rPr lang="en-GB" sz="1800" b="1" dirty="0">
                <a:solidFill>
                  <a:schemeClr val="accent4">
                    <a:lumMod val="50000"/>
                  </a:schemeClr>
                </a:solidFill>
              </a:rPr>
              <a:t>- Efficient Authentication Process: </a:t>
            </a:r>
          </a:p>
          <a:p>
            <a:r>
              <a:rPr lang="en-GB" sz="1800" dirty="0">
                <a:solidFill>
                  <a:schemeClr val="accent4">
                    <a:lumMod val="50000"/>
                  </a:schemeClr>
                </a:solidFill>
              </a:rPr>
              <a:t>Provides quick and seamless login options, including password recovery and 'Remember Me' functionality.</a:t>
            </a:r>
          </a:p>
        </p:txBody>
      </p:sp>
      <p:sp>
        <p:nvSpPr>
          <p:cNvPr id="20" name="TextBox 19">
            <a:extLst>
              <a:ext uri="{FF2B5EF4-FFF2-40B4-BE49-F238E27FC236}">
                <a16:creationId xmlns:a16="http://schemas.microsoft.com/office/drawing/2014/main" id="{158B4185-A723-2189-93D6-C4FE33535C66}"/>
              </a:ext>
            </a:extLst>
          </p:cNvPr>
          <p:cNvSpPr txBox="1"/>
          <p:nvPr/>
        </p:nvSpPr>
        <p:spPr>
          <a:xfrm>
            <a:off x="2077022" y="3772383"/>
            <a:ext cx="4989956" cy="1200329"/>
          </a:xfrm>
          <a:prstGeom prst="rect">
            <a:avLst/>
          </a:prstGeom>
          <a:noFill/>
        </p:spPr>
        <p:txBody>
          <a:bodyPr wrap="square" rtlCol="0">
            <a:spAutoFit/>
          </a:bodyPr>
          <a:lstStyle/>
          <a:p>
            <a:r>
              <a:rPr lang="en-GB" sz="1800" b="1" dirty="0">
                <a:solidFill>
                  <a:schemeClr val="accent4">
                    <a:lumMod val="50000"/>
                  </a:schemeClr>
                </a:solidFill>
              </a:rPr>
              <a:t>- User Profile Management: </a:t>
            </a:r>
          </a:p>
          <a:p>
            <a:r>
              <a:rPr lang="en-GB" sz="1800" dirty="0">
                <a:solidFill>
                  <a:schemeClr val="accent4">
                    <a:lumMod val="50000"/>
                  </a:schemeClr>
                </a:solidFill>
              </a:rPr>
              <a:t>Allows users to update personal details, change passwords, and customize notification preferences for a tailored experience.</a:t>
            </a:r>
          </a:p>
        </p:txBody>
      </p:sp>
      <p:grpSp>
        <p:nvGrpSpPr>
          <p:cNvPr id="22" name="Google Shape;1144;p36">
            <a:extLst>
              <a:ext uri="{FF2B5EF4-FFF2-40B4-BE49-F238E27FC236}">
                <a16:creationId xmlns:a16="http://schemas.microsoft.com/office/drawing/2014/main" id="{99D583A0-8458-960C-99E7-9EC227B39C4B}"/>
              </a:ext>
            </a:extLst>
          </p:cNvPr>
          <p:cNvGrpSpPr/>
          <p:nvPr/>
        </p:nvGrpSpPr>
        <p:grpSpPr>
          <a:xfrm rot="5400000">
            <a:off x="-408798" y="2453504"/>
            <a:ext cx="3118726" cy="1955487"/>
            <a:chOff x="-1039525" y="-106790"/>
            <a:chExt cx="3118726" cy="1955487"/>
          </a:xfrm>
          <a:solidFill>
            <a:srgbClr val="FFC000"/>
          </a:solidFill>
        </p:grpSpPr>
        <p:sp>
          <p:nvSpPr>
            <p:cNvPr id="23" name="Google Shape;1145;p36">
              <a:extLst>
                <a:ext uri="{FF2B5EF4-FFF2-40B4-BE49-F238E27FC236}">
                  <a16:creationId xmlns:a16="http://schemas.microsoft.com/office/drawing/2014/main" id="{EB5A924D-A006-0013-1F05-A6873CC32015}"/>
                </a:ext>
              </a:extLst>
            </p:cNvPr>
            <p:cNvSpPr/>
            <p:nvPr/>
          </p:nvSpPr>
          <p:spPr>
            <a:xfrm>
              <a:off x="-1039525" y="-105600"/>
              <a:ext cx="3118726" cy="1954297"/>
            </a:xfrm>
            <a:custGeom>
              <a:avLst/>
              <a:gdLst/>
              <a:ahLst/>
              <a:cxnLst/>
              <a:rect l="l" t="t" r="r" b="b"/>
              <a:pathLst>
                <a:path w="31457" h="19712" extrusionOk="0">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146;p36">
              <a:extLst>
                <a:ext uri="{FF2B5EF4-FFF2-40B4-BE49-F238E27FC236}">
                  <a16:creationId xmlns:a16="http://schemas.microsoft.com/office/drawing/2014/main" id="{03A9D54B-3855-0B03-B258-C1BBFDA59A00}"/>
                </a:ext>
              </a:extLst>
            </p:cNvPr>
            <p:cNvSpPr/>
            <p:nvPr/>
          </p:nvSpPr>
          <p:spPr>
            <a:xfrm>
              <a:off x="1950306" y="-106790"/>
              <a:ext cx="128786" cy="271650"/>
            </a:xfrm>
            <a:custGeom>
              <a:avLst/>
              <a:gdLst/>
              <a:ahLst/>
              <a:cxnLst/>
              <a:rect l="l" t="t" r="r" b="b"/>
              <a:pathLst>
                <a:path w="1299" h="2740" extrusionOk="0">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147;p36">
              <a:extLst>
                <a:ext uri="{FF2B5EF4-FFF2-40B4-BE49-F238E27FC236}">
                  <a16:creationId xmlns:a16="http://schemas.microsoft.com/office/drawing/2014/main" id="{E10A0B61-584A-E970-9EDB-AF04338900E6}"/>
                </a:ext>
              </a:extLst>
            </p:cNvPr>
            <p:cNvSpPr/>
            <p:nvPr/>
          </p:nvSpPr>
          <p:spPr>
            <a:xfrm>
              <a:off x="-830639" y="320598"/>
              <a:ext cx="2759929" cy="1442523"/>
            </a:xfrm>
            <a:custGeom>
              <a:avLst/>
              <a:gdLst/>
              <a:ahLst/>
              <a:cxnLst/>
              <a:rect l="l" t="t" r="r" b="b"/>
              <a:pathLst>
                <a:path w="27838" h="14550" fill="none" extrusionOk="0">
                  <a:moveTo>
                    <a:pt x="27838" y="0"/>
                  </a:moveTo>
                  <a:cubicBezTo>
                    <a:pt x="25373" y="5274"/>
                    <a:pt x="21289" y="7953"/>
                    <a:pt x="16110" y="10585"/>
                  </a:cubicBezTo>
                  <a:cubicBezTo>
                    <a:pt x="10931" y="13216"/>
                    <a:pt x="5704" y="14549"/>
                    <a:pt x="1" y="13430"/>
                  </a:cubicBezTo>
                </a:path>
              </a:pathLst>
            </a:custGeom>
            <a:grp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 name="TextBox 1">
            <a:extLst>
              <a:ext uri="{FF2B5EF4-FFF2-40B4-BE49-F238E27FC236}">
                <a16:creationId xmlns:a16="http://schemas.microsoft.com/office/drawing/2014/main" id="{7319F3D6-FB4E-D027-F325-932BD8E4461C}"/>
              </a:ext>
            </a:extLst>
          </p:cNvPr>
          <p:cNvSpPr txBox="1"/>
          <p:nvPr/>
        </p:nvSpPr>
        <p:spPr>
          <a:xfrm>
            <a:off x="632163" y="48158"/>
            <a:ext cx="8511837" cy="584775"/>
          </a:xfrm>
          <a:prstGeom prst="rect">
            <a:avLst/>
          </a:prstGeom>
          <a:noFill/>
        </p:spPr>
        <p:txBody>
          <a:bodyPr wrap="square">
            <a:spAutoFit/>
          </a:bodyPr>
          <a:lstStyle/>
          <a:p>
            <a:r>
              <a:rPr lang="en-GB" sz="3200" b="1" dirty="0">
                <a:solidFill>
                  <a:srgbClr val="6D5B57"/>
                </a:solidFill>
                <a:latin typeface="Poiret One"/>
                <a:sym typeface="Poiret One"/>
              </a:rPr>
              <a:t>Inventory Management And Recipe Discovery</a:t>
            </a:r>
            <a:endParaRPr lang="en-GB" dirty="0"/>
          </a:p>
        </p:txBody>
      </p:sp>
      <p:pic>
        <p:nvPicPr>
          <p:cNvPr id="4" name="Picture 3" descr="A screenshot of a cell phone&#10;&#10;Description automatically generated">
            <a:extLst>
              <a:ext uri="{FF2B5EF4-FFF2-40B4-BE49-F238E27FC236}">
                <a16:creationId xmlns:a16="http://schemas.microsoft.com/office/drawing/2014/main" id="{09746C77-EDCF-78E1-6C6B-6E0588DECE15}"/>
              </a:ext>
            </a:extLst>
          </p:cNvPr>
          <p:cNvPicPr>
            <a:picLocks noChangeAspect="1"/>
          </p:cNvPicPr>
          <p:nvPr/>
        </p:nvPicPr>
        <p:blipFill>
          <a:blip r:embed="rId3"/>
          <a:stretch>
            <a:fillRect/>
          </a:stretch>
        </p:blipFill>
        <p:spPr>
          <a:xfrm>
            <a:off x="1673945" y="632933"/>
            <a:ext cx="1356221" cy="2728304"/>
          </a:xfrm>
          <a:prstGeom prst="rect">
            <a:avLst/>
          </a:prstGeom>
        </p:spPr>
      </p:pic>
      <p:pic>
        <p:nvPicPr>
          <p:cNvPr id="6" name="Picture 5">
            <a:extLst>
              <a:ext uri="{FF2B5EF4-FFF2-40B4-BE49-F238E27FC236}">
                <a16:creationId xmlns:a16="http://schemas.microsoft.com/office/drawing/2014/main" id="{5BC14F93-6226-FCAE-C014-8385D1EFA67A}"/>
              </a:ext>
            </a:extLst>
          </p:cNvPr>
          <p:cNvPicPr>
            <a:picLocks noChangeAspect="1"/>
          </p:cNvPicPr>
          <p:nvPr/>
        </p:nvPicPr>
        <p:blipFill>
          <a:blip r:embed="rId4"/>
          <a:stretch>
            <a:fillRect/>
          </a:stretch>
        </p:blipFill>
        <p:spPr>
          <a:xfrm>
            <a:off x="3883378" y="632933"/>
            <a:ext cx="1377244" cy="2728304"/>
          </a:xfrm>
          <a:prstGeom prst="rect">
            <a:avLst/>
          </a:prstGeom>
        </p:spPr>
      </p:pic>
      <p:pic>
        <p:nvPicPr>
          <p:cNvPr id="8" name="Picture 7">
            <a:extLst>
              <a:ext uri="{FF2B5EF4-FFF2-40B4-BE49-F238E27FC236}">
                <a16:creationId xmlns:a16="http://schemas.microsoft.com/office/drawing/2014/main" id="{22E7907E-4803-A270-5FCE-2309B5F65B0D}"/>
              </a:ext>
            </a:extLst>
          </p:cNvPr>
          <p:cNvPicPr>
            <a:picLocks noChangeAspect="1"/>
          </p:cNvPicPr>
          <p:nvPr/>
        </p:nvPicPr>
        <p:blipFill>
          <a:blip r:embed="rId5"/>
          <a:stretch>
            <a:fillRect/>
          </a:stretch>
        </p:blipFill>
        <p:spPr>
          <a:xfrm>
            <a:off x="6113834" y="632933"/>
            <a:ext cx="1401408" cy="2728304"/>
          </a:xfrm>
          <a:prstGeom prst="rect">
            <a:avLst/>
          </a:prstGeom>
        </p:spPr>
      </p:pic>
      <p:sp>
        <p:nvSpPr>
          <p:cNvPr id="9" name="Rectangle: Rounded Corners 8">
            <a:extLst>
              <a:ext uri="{FF2B5EF4-FFF2-40B4-BE49-F238E27FC236}">
                <a16:creationId xmlns:a16="http://schemas.microsoft.com/office/drawing/2014/main" id="{4960D3DF-3413-169B-3083-DFE00CF5674A}"/>
              </a:ext>
            </a:extLst>
          </p:cNvPr>
          <p:cNvSpPr/>
          <p:nvPr/>
        </p:nvSpPr>
        <p:spPr>
          <a:xfrm>
            <a:off x="4688730" y="3453319"/>
            <a:ext cx="3064213" cy="15904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 </a:t>
            </a:r>
            <a:r>
              <a:rPr lang="en-GB" sz="1200" b="1" dirty="0"/>
              <a:t>Barcode Scanning Feature</a:t>
            </a:r>
          </a:p>
          <a:p>
            <a:pPr algn="ctr"/>
            <a:r>
              <a:rPr lang="en-GB" sz="1200" dirty="0"/>
              <a:t>Users can quickly add items to their fridge and pantry by scanning barcodes.</a:t>
            </a:r>
          </a:p>
          <a:p>
            <a:pPr algn="ctr"/>
            <a:r>
              <a:rPr lang="en-GB" sz="1200" dirty="0"/>
              <a:t>◉ </a:t>
            </a:r>
            <a:r>
              <a:rPr lang="en-GB" sz="1200" b="1" dirty="0"/>
              <a:t>Manual Entry Options</a:t>
            </a:r>
          </a:p>
          <a:p>
            <a:pPr algn="ctr"/>
            <a:r>
              <a:rPr lang="en-GB" sz="1200" dirty="0"/>
              <a:t>For items without barcodes, </a:t>
            </a:r>
            <a:r>
              <a:rPr lang="en-GB" sz="1200" dirty="0" err="1"/>
              <a:t>YumCycle</a:t>
            </a:r>
            <a:r>
              <a:rPr lang="en-GB" sz="1200" dirty="0"/>
              <a:t> provides a manual entry option. Users can easily input product names and quantities</a:t>
            </a:r>
            <a:r>
              <a:rPr lang="en-GB" sz="1200" b="1" dirty="0"/>
              <a:t>.</a:t>
            </a:r>
          </a:p>
        </p:txBody>
      </p:sp>
      <p:sp>
        <p:nvSpPr>
          <p:cNvPr id="10" name="Rectangle: Rounded Corners 9">
            <a:extLst>
              <a:ext uri="{FF2B5EF4-FFF2-40B4-BE49-F238E27FC236}">
                <a16:creationId xmlns:a16="http://schemas.microsoft.com/office/drawing/2014/main" id="{6526BEA4-507F-D5A5-A926-69D86DC6A9DA}"/>
              </a:ext>
            </a:extLst>
          </p:cNvPr>
          <p:cNvSpPr/>
          <p:nvPr/>
        </p:nvSpPr>
        <p:spPr>
          <a:xfrm>
            <a:off x="1391058" y="3453319"/>
            <a:ext cx="3064213" cy="15904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 </a:t>
            </a:r>
            <a:r>
              <a:rPr lang="en-GB" sz="1200" b="1" dirty="0"/>
              <a:t>Personalized Recipes:</a:t>
            </a:r>
          </a:p>
          <a:p>
            <a:pPr algn="ctr"/>
            <a:r>
              <a:rPr lang="en-GB" sz="1200" dirty="0" err="1"/>
              <a:t>YumCycle</a:t>
            </a:r>
            <a:r>
              <a:rPr lang="en-GB" sz="1200" dirty="0"/>
              <a:t> enhances the cooking experience by offering personalized recipe suggestions based on the ingredients available in the user's inventory and application allows users to submit their own recipes, fostering a community of sharing and creativity.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1" name="Google Shape;291;p47"/>
          <p:cNvSpPr txBox="1">
            <a:spLocks noGrp="1"/>
          </p:cNvSpPr>
          <p:nvPr>
            <p:ph type="title"/>
          </p:nvPr>
        </p:nvSpPr>
        <p:spPr>
          <a:xfrm>
            <a:off x="608383" y="2561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COMPETING SOFTWARE</a:t>
            </a:r>
            <a:endParaRPr dirty="0"/>
          </a:p>
        </p:txBody>
      </p:sp>
      <p:sp>
        <p:nvSpPr>
          <p:cNvPr id="2" name="Rectangle: Rounded Corners 1">
            <a:extLst>
              <a:ext uri="{FF2B5EF4-FFF2-40B4-BE49-F238E27FC236}">
                <a16:creationId xmlns:a16="http://schemas.microsoft.com/office/drawing/2014/main" id="{A0460E8A-B670-C32B-C72C-EEBDFC11775D}"/>
              </a:ext>
            </a:extLst>
          </p:cNvPr>
          <p:cNvSpPr/>
          <p:nvPr/>
        </p:nvSpPr>
        <p:spPr>
          <a:xfrm>
            <a:off x="755067" y="828835"/>
            <a:ext cx="2708792" cy="18050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Streamlined User Interface</a:t>
            </a:r>
          </a:p>
          <a:p>
            <a:pPr algn="ctr"/>
            <a:r>
              <a:rPr lang="en-GB" sz="1200" dirty="0" err="1"/>
              <a:t>YumCycle</a:t>
            </a:r>
            <a:r>
              <a:rPr lang="en-GB" sz="1200" dirty="0"/>
              <a:t> offers a user-friendly interface that prioritizes essential functionalities, making it easy for users to navigate. Unlike competitors, the design focuses on simplicity, allowing users to quickly access inventory management and recipe discovery.</a:t>
            </a:r>
          </a:p>
        </p:txBody>
      </p:sp>
      <p:sp>
        <p:nvSpPr>
          <p:cNvPr id="3" name="Rectangle: Rounded Corners 2">
            <a:extLst>
              <a:ext uri="{FF2B5EF4-FFF2-40B4-BE49-F238E27FC236}">
                <a16:creationId xmlns:a16="http://schemas.microsoft.com/office/drawing/2014/main" id="{5E362FA5-87C6-9A2C-7D70-8548958BDEDA}"/>
              </a:ext>
            </a:extLst>
          </p:cNvPr>
          <p:cNvSpPr/>
          <p:nvPr/>
        </p:nvSpPr>
        <p:spPr>
          <a:xfrm>
            <a:off x="755068" y="2747689"/>
            <a:ext cx="2708791" cy="18050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No Subscription Required</a:t>
            </a:r>
          </a:p>
          <a:p>
            <a:pPr algn="ctr"/>
            <a:r>
              <a:rPr lang="en-GB" sz="1200" dirty="0"/>
              <a:t>One of the standout features of </a:t>
            </a:r>
            <a:r>
              <a:rPr lang="en-GB" sz="1200" dirty="0" err="1"/>
              <a:t>YumCycle</a:t>
            </a:r>
            <a:r>
              <a:rPr lang="en-GB" sz="1200" dirty="0"/>
              <a:t> is that it does not require users to subscribe. This model sets it apart from competitors like Kitchen Pal, which may include subscription fees, thus making </a:t>
            </a:r>
            <a:r>
              <a:rPr lang="en-GB" sz="1200" dirty="0" err="1"/>
              <a:t>YumCycle</a:t>
            </a:r>
            <a:r>
              <a:rPr lang="en-GB" sz="1200" dirty="0"/>
              <a:t> a more accessible option for budget-conscious users.</a:t>
            </a:r>
          </a:p>
        </p:txBody>
      </p:sp>
      <p:sp>
        <p:nvSpPr>
          <p:cNvPr id="4" name="Rectangle: Rounded Corners 3">
            <a:extLst>
              <a:ext uri="{FF2B5EF4-FFF2-40B4-BE49-F238E27FC236}">
                <a16:creationId xmlns:a16="http://schemas.microsoft.com/office/drawing/2014/main" id="{3A4E9DE6-035E-A8A4-B723-39F50819F207}"/>
              </a:ext>
            </a:extLst>
          </p:cNvPr>
          <p:cNvSpPr/>
          <p:nvPr/>
        </p:nvSpPr>
        <p:spPr>
          <a:xfrm>
            <a:off x="3709397" y="2747690"/>
            <a:ext cx="2876592" cy="1805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Focus on Essential Functions</a:t>
            </a:r>
          </a:p>
          <a:p>
            <a:pPr algn="ctr"/>
            <a:r>
              <a:rPr lang="en-GB" sz="1200" dirty="0"/>
              <a:t>While Kitchen Pal provides a plethora of features, </a:t>
            </a:r>
            <a:r>
              <a:rPr lang="en-GB" sz="1200" dirty="0" err="1"/>
              <a:t>YumCycle</a:t>
            </a:r>
            <a:r>
              <a:rPr lang="en-GB" sz="1200" dirty="0"/>
              <a:t> emphasizes a streamlined approach by honing on essential functions that help minimize food waste and grocery expenses, making it a practical choice for many households.</a:t>
            </a:r>
          </a:p>
        </p:txBody>
      </p:sp>
      <p:sp>
        <p:nvSpPr>
          <p:cNvPr id="5" name="Rectangle: Rounded Corners 4">
            <a:extLst>
              <a:ext uri="{FF2B5EF4-FFF2-40B4-BE49-F238E27FC236}">
                <a16:creationId xmlns:a16="http://schemas.microsoft.com/office/drawing/2014/main" id="{F2DBDD9F-38D4-7E2E-008D-FD15E64CF49B}"/>
              </a:ext>
            </a:extLst>
          </p:cNvPr>
          <p:cNvSpPr/>
          <p:nvPr/>
        </p:nvSpPr>
        <p:spPr>
          <a:xfrm>
            <a:off x="3709397" y="828834"/>
            <a:ext cx="2876592" cy="18050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Community Engagement</a:t>
            </a:r>
          </a:p>
          <a:p>
            <a:pPr algn="ctr"/>
            <a:r>
              <a:rPr lang="en-GB" sz="1200" dirty="0" err="1"/>
              <a:t>YumCycle</a:t>
            </a:r>
            <a:r>
              <a:rPr lang="en-GB" sz="1200" dirty="0"/>
              <a:t> fosters a community-driven approach, enabling users to share their personal recipes. This feature not only enhances user engagement but also enriches the recipe database, providing a diverse range of options for all users.</a:t>
            </a:r>
          </a:p>
        </p:txBody>
      </p:sp>
      <p:grpSp>
        <p:nvGrpSpPr>
          <p:cNvPr id="433" name="Google Shape;1600;p71">
            <a:extLst>
              <a:ext uri="{FF2B5EF4-FFF2-40B4-BE49-F238E27FC236}">
                <a16:creationId xmlns:a16="http://schemas.microsoft.com/office/drawing/2014/main" id="{6ADD79A5-ACF4-1602-49E4-F53925FCB89A}"/>
              </a:ext>
            </a:extLst>
          </p:cNvPr>
          <p:cNvGrpSpPr/>
          <p:nvPr/>
        </p:nvGrpSpPr>
        <p:grpSpPr>
          <a:xfrm>
            <a:off x="7023349" y="1290311"/>
            <a:ext cx="2578068" cy="4148491"/>
            <a:chOff x="2173025" y="238125"/>
            <a:chExt cx="3255550" cy="5238650"/>
          </a:xfrm>
        </p:grpSpPr>
        <p:sp>
          <p:nvSpPr>
            <p:cNvPr id="434" name="Google Shape;1601;p71">
              <a:extLst>
                <a:ext uri="{FF2B5EF4-FFF2-40B4-BE49-F238E27FC236}">
                  <a16:creationId xmlns:a16="http://schemas.microsoft.com/office/drawing/2014/main" id="{0D924B90-9A14-6B75-801F-8E95A1CF8EF3}"/>
                </a:ext>
              </a:extLst>
            </p:cNvPr>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5" name="Google Shape;1602;p71">
              <a:extLst>
                <a:ext uri="{FF2B5EF4-FFF2-40B4-BE49-F238E27FC236}">
                  <a16:creationId xmlns:a16="http://schemas.microsoft.com/office/drawing/2014/main" id="{F3C48F0A-E320-81F1-F27B-9DC870AF7D18}"/>
                </a:ext>
              </a:extLst>
            </p:cNvPr>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6" name="Google Shape;1603;p71">
              <a:extLst>
                <a:ext uri="{FF2B5EF4-FFF2-40B4-BE49-F238E27FC236}">
                  <a16:creationId xmlns:a16="http://schemas.microsoft.com/office/drawing/2014/main" id="{1F16A7C7-F631-31DE-F3AE-CB96DF304997}"/>
                </a:ext>
              </a:extLst>
            </p:cNvPr>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7" name="Google Shape;1604;p71">
              <a:extLst>
                <a:ext uri="{FF2B5EF4-FFF2-40B4-BE49-F238E27FC236}">
                  <a16:creationId xmlns:a16="http://schemas.microsoft.com/office/drawing/2014/main" id="{5315142F-E0C8-7700-48D0-17DAD63B2287}"/>
                </a:ext>
              </a:extLst>
            </p:cNvPr>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9" name="Google Shape;1606;p71">
              <a:extLst>
                <a:ext uri="{FF2B5EF4-FFF2-40B4-BE49-F238E27FC236}">
                  <a16:creationId xmlns:a16="http://schemas.microsoft.com/office/drawing/2014/main" id="{9AC82062-CA30-81E7-F389-05F02C1422B6}"/>
                </a:ext>
              </a:extLst>
            </p:cNvPr>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0" name="Google Shape;1607;p71">
              <a:extLst>
                <a:ext uri="{FF2B5EF4-FFF2-40B4-BE49-F238E27FC236}">
                  <a16:creationId xmlns:a16="http://schemas.microsoft.com/office/drawing/2014/main" id="{AD570B96-848B-FEB2-F2B9-2DF3D5AD0569}"/>
                </a:ext>
              </a:extLst>
            </p:cNvPr>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1" name="Google Shape;1608;p71">
              <a:extLst>
                <a:ext uri="{FF2B5EF4-FFF2-40B4-BE49-F238E27FC236}">
                  <a16:creationId xmlns:a16="http://schemas.microsoft.com/office/drawing/2014/main" id="{A635247B-1078-1510-4446-FB8A022FDC83}"/>
                </a:ext>
              </a:extLst>
            </p:cNvPr>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2" name="Google Shape;1609;p71">
              <a:extLst>
                <a:ext uri="{FF2B5EF4-FFF2-40B4-BE49-F238E27FC236}">
                  <a16:creationId xmlns:a16="http://schemas.microsoft.com/office/drawing/2014/main" id="{CF4BF8BA-7881-8B5A-9021-C77A8F75C8BB}"/>
                </a:ext>
              </a:extLst>
            </p:cNvPr>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48" name="Group 547">
            <a:extLst>
              <a:ext uri="{FF2B5EF4-FFF2-40B4-BE49-F238E27FC236}">
                <a16:creationId xmlns:a16="http://schemas.microsoft.com/office/drawing/2014/main" id="{62C5ADD1-97FA-6E5F-09FA-94158F52250B}"/>
              </a:ext>
            </a:extLst>
          </p:cNvPr>
          <p:cNvGrpSpPr/>
          <p:nvPr/>
        </p:nvGrpSpPr>
        <p:grpSpPr>
          <a:xfrm>
            <a:off x="6889415" y="886059"/>
            <a:ext cx="1683325" cy="2956366"/>
            <a:chOff x="6889415" y="886059"/>
            <a:chExt cx="1683325" cy="2956366"/>
          </a:xfrm>
        </p:grpSpPr>
        <p:grpSp>
          <p:nvGrpSpPr>
            <p:cNvPr id="449" name="Google Shape;1622;p72">
              <a:extLst>
                <a:ext uri="{FF2B5EF4-FFF2-40B4-BE49-F238E27FC236}">
                  <a16:creationId xmlns:a16="http://schemas.microsoft.com/office/drawing/2014/main" id="{E78817C0-50CE-CA73-7B2B-0E8DBB7F204B}"/>
                </a:ext>
              </a:extLst>
            </p:cNvPr>
            <p:cNvGrpSpPr/>
            <p:nvPr/>
          </p:nvGrpSpPr>
          <p:grpSpPr>
            <a:xfrm>
              <a:off x="6889415" y="886059"/>
              <a:ext cx="1683325" cy="2637155"/>
              <a:chOff x="646925" y="1946700"/>
              <a:chExt cx="1209025" cy="1894100"/>
            </a:xfrm>
          </p:grpSpPr>
          <p:sp>
            <p:nvSpPr>
              <p:cNvPr id="452" name="Google Shape;1625;p72">
                <a:extLst>
                  <a:ext uri="{FF2B5EF4-FFF2-40B4-BE49-F238E27FC236}">
                    <a16:creationId xmlns:a16="http://schemas.microsoft.com/office/drawing/2014/main" id="{796C8ABB-22EB-3A43-E0FA-0BF1FD789513}"/>
                  </a:ext>
                </a:extLst>
              </p:cNvPr>
              <p:cNvSpPr/>
              <p:nvPr/>
            </p:nvSpPr>
            <p:spPr>
              <a:xfrm>
                <a:off x="1007875" y="2399250"/>
                <a:ext cx="796400" cy="1379225"/>
              </a:xfrm>
              <a:custGeom>
                <a:avLst/>
                <a:gdLst/>
                <a:ahLst/>
                <a:cxnLst/>
                <a:rect l="l" t="t" r="r" b="b"/>
                <a:pathLst>
                  <a:path w="31856" h="55169" extrusionOk="0">
                    <a:moveTo>
                      <a:pt x="609" y="1"/>
                    </a:moveTo>
                    <a:cubicBezTo>
                      <a:pt x="244" y="1"/>
                      <a:pt x="1" y="244"/>
                      <a:pt x="1" y="609"/>
                    </a:cubicBezTo>
                    <a:lnTo>
                      <a:pt x="1" y="54591"/>
                    </a:lnTo>
                    <a:cubicBezTo>
                      <a:pt x="1" y="54895"/>
                      <a:pt x="244" y="55169"/>
                      <a:pt x="609" y="55169"/>
                    </a:cubicBezTo>
                    <a:lnTo>
                      <a:pt x="31248" y="55169"/>
                    </a:lnTo>
                    <a:cubicBezTo>
                      <a:pt x="31612" y="55169"/>
                      <a:pt x="31856" y="54895"/>
                      <a:pt x="31856" y="54561"/>
                    </a:cubicBezTo>
                    <a:lnTo>
                      <a:pt x="31856" y="609"/>
                    </a:lnTo>
                    <a:cubicBezTo>
                      <a:pt x="31856" y="244"/>
                      <a:pt x="31612" y="1"/>
                      <a:pt x="3124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53" name="Google Shape;1626;p72">
                <a:extLst>
                  <a:ext uri="{FF2B5EF4-FFF2-40B4-BE49-F238E27FC236}">
                    <a16:creationId xmlns:a16="http://schemas.microsoft.com/office/drawing/2014/main" id="{2C1440FC-FACB-5223-0097-E7EC98A1A7CD}"/>
                  </a:ext>
                </a:extLst>
              </p:cNvPr>
              <p:cNvSpPr/>
              <p:nvPr/>
            </p:nvSpPr>
            <p:spPr>
              <a:xfrm>
                <a:off x="1092225" y="3248825"/>
                <a:ext cx="319175" cy="283450"/>
              </a:xfrm>
              <a:custGeom>
                <a:avLst/>
                <a:gdLst/>
                <a:ahLst/>
                <a:cxnLst/>
                <a:rect l="l" t="t" r="r" b="b"/>
                <a:pathLst>
                  <a:path w="12767" h="11338" extrusionOk="0">
                    <a:moveTo>
                      <a:pt x="1" y="0"/>
                    </a:moveTo>
                    <a:lnTo>
                      <a:pt x="1" y="11338"/>
                    </a:lnTo>
                    <a:lnTo>
                      <a:pt x="12767" y="11338"/>
                    </a:lnTo>
                    <a:lnTo>
                      <a:pt x="12767"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4" name="Google Shape;1627;p72">
                <a:extLst>
                  <a:ext uri="{FF2B5EF4-FFF2-40B4-BE49-F238E27FC236}">
                    <a16:creationId xmlns:a16="http://schemas.microsoft.com/office/drawing/2014/main" id="{DBB26F8C-8ED9-9497-0C3F-AEE5C7648119}"/>
                  </a:ext>
                </a:extLst>
              </p:cNvPr>
              <p:cNvSpPr/>
              <p:nvPr/>
            </p:nvSpPr>
            <p:spPr>
              <a:xfrm>
                <a:off x="1092225" y="2931175"/>
                <a:ext cx="319175" cy="282725"/>
              </a:xfrm>
              <a:custGeom>
                <a:avLst/>
                <a:gdLst/>
                <a:ahLst/>
                <a:cxnLst/>
                <a:rect l="l" t="t" r="r" b="b"/>
                <a:pathLst>
                  <a:path w="12767" h="11309" extrusionOk="0">
                    <a:moveTo>
                      <a:pt x="1" y="1"/>
                    </a:moveTo>
                    <a:lnTo>
                      <a:pt x="1" y="11308"/>
                    </a:lnTo>
                    <a:lnTo>
                      <a:pt x="12767" y="11308"/>
                    </a:lnTo>
                    <a:lnTo>
                      <a:pt x="12767"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5" name="Google Shape;1628;p72">
                <a:extLst>
                  <a:ext uri="{FF2B5EF4-FFF2-40B4-BE49-F238E27FC236}">
                    <a16:creationId xmlns:a16="http://schemas.microsoft.com/office/drawing/2014/main" id="{B815FB13-FC6B-6BF0-CA46-14A39C2EEA74}"/>
                  </a:ext>
                </a:extLst>
              </p:cNvPr>
              <p:cNvSpPr/>
              <p:nvPr/>
            </p:nvSpPr>
            <p:spPr>
              <a:xfrm>
                <a:off x="1453950" y="3248825"/>
                <a:ext cx="319175" cy="283450"/>
              </a:xfrm>
              <a:custGeom>
                <a:avLst/>
                <a:gdLst/>
                <a:ahLst/>
                <a:cxnLst/>
                <a:rect l="l" t="t" r="r" b="b"/>
                <a:pathLst>
                  <a:path w="12767" h="11338" extrusionOk="0">
                    <a:moveTo>
                      <a:pt x="0" y="0"/>
                    </a:moveTo>
                    <a:lnTo>
                      <a:pt x="0" y="11338"/>
                    </a:lnTo>
                    <a:lnTo>
                      <a:pt x="12766" y="11338"/>
                    </a:lnTo>
                    <a:lnTo>
                      <a:pt x="12766"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6" name="Google Shape;1629;p72">
                <a:extLst>
                  <a:ext uri="{FF2B5EF4-FFF2-40B4-BE49-F238E27FC236}">
                    <a16:creationId xmlns:a16="http://schemas.microsoft.com/office/drawing/2014/main" id="{5C32C46C-3D5C-4E03-7143-00EE6D333888}"/>
                  </a:ext>
                </a:extLst>
              </p:cNvPr>
              <p:cNvSpPr/>
              <p:nvPr/>
            </p:nvSpPr>
            <p:spPr>
              <a:xfrm>
                <a:off x="1440275" y="2935750"/>
                <a:ext cx="319175" cy="282700"/>
              </a:xfrm>
              <a:custGeom>
                <a:avLst/>
                <a:gdLst/>
                <a:ahLst/>
                <a:cxnLst/>
                <a:rect l="l" t="t" r="r" b="b"/>
                <a:pathLst>
                  <a:path w="12767" h="11308" extrusionOk="0">
                    <a:moveTo>
                      <a:pt x="0" y="0"/>
                    </a:moveTo>
                    <a:lnTo>
                      <a:pt x="0" y="11307"/>
                    </a:lnTo>
                    <a:lnTo>
                      <a:pt x="12766" y="11307"/>
                    </a:lnTo>
                    <a:lnTo>
                      <a:pt x="12766"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57" name="Google Shape;1630;p72">
                <a:extLst>
                  <a:ext uri="{FF2B5EF4-FFF2-40B4-BE49-F238E27FC236}">
                    <a16:creationId xmlns:a16="http://schemas.microsoft.com/office/drawing/2014/main" id="{D2B7D8F0-C855-37CF-D27E-C2F3E9107421}"/>
                  </a:ext>
                </a:extLst>
              </p:cNvPr>
              <p:cNvSpPr/>
              <p:nvPr/>
            </p:nvSpPr>
            <p:spPr>
              <a:xfrm>
                <a:off x="1066400" y="3580125"/>
                <a:ext cx="713550" cy="135300"/>
              </a:xfrm>
              <a:custGeom>
                <a:avLst/>
                <a:gdLst/>
                <a:ahLst/>
                <a:cxnLst/>
                <a:rect l="l" t="t" r="r" b="b"/>
                <a:pathLst>
                  <a:path w="28542" h="5412" extrusionOk="0">
                    <a:moveTo>
                      <a:pt x="2736" y="1"/>
                    </a:moveTo>
                    <a:cubicBezTo>
                      <a:pt x="1247" y="1"/>
                      <a:pt x="31" y="1247"/>
                      <a:pt x="31" y="2706"/>
                    </a:cubicBezTo>
                    <a:cubicBezTo>
                      <a:pt x="0" y="4195"/>
                      <a:pt x="1216" y="5411"/>
                      <a:pt x="2736" y="5411"/>
                    </a:cubicBezTo>
                    <a:lnTo>
                      <a:pt x="25837" y="5411"/>
                    </a:lnTo>
                    <a:cubicBezTo>
                      <a:pt x="27326" y="5411"/>
                      <a:pt x="28542" y="4195"/>
                      <a:pt x="28542" y="2706"/>
                    </a:cubicBezTo>
                    <a:cubicBezTo>
                      <a:pt x="28542" y="1247"/>
                      <a:pt x="27326" y="1"/>
                      <a:pt x="25837"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8" name="Google Shape;1631;p72">
                <a:extLst>
                  <a:ext uri="{FF2B5EF4-FFF2-40B4-BE49-F238E27FC236}">
                    <a16:creationId xmlns:a16="http://schemas.microsoft.com/office/drawing/2014/main" id="{342F4F40-AB83-FBED-F978-F8549CC1685D}"/>
                  </a:ext>
                </a:extLst>
              </p:cNvPr>
              <p:cNvSpPr/>
              <p:nvPr/>
            </p:nvSpPr>
            <p:spPr>
              <a:xfrm>
                <a:off x="1034475" y="2940300"/>
                <a:ext cx="38775" cy="604900"/>
              </a:xfrm>
              <a:custGeom>
                <a:avLst/>
                <a:gdLst/>
                <a:ahLst/>
                <a:cxnLst/>
                <a:rect l="l" t="t" r="r" b="b"/>
                <a:pathLst>
                  <a:path w="1551" h="24196" extrusionOk="0">
                    <a:moveTo>
                      <a:pt x="791" y="1"/>
                    </a:moveTo>
                    <a:cubicBezTo>
                      <a:pt x="365" y="1"/>
                      <a:pt x="31" y="335"/>
                      <a:pt x="31" y="761"/>
                    </a:cubicBezTo>
                    <a:lnTo>
                      <a:pt x="31" y="23436"/>
                    </a:lnTo>
                    <a:cubicBezTo>
                      <a:pt x="1" y="23861"/>
                      <a:pt x="335" y="24196"/>
                      <a:pt x="791" y="24196"/>
                    </a:cubicBezTo>
                    <a:cubicBezTo>
                      <a:pt x="1217" y="24196"/>
                      <a:pt x="1551" y="23861"/>
                      <a:pt x="1551" y="23436"/>
                    </a:cubicBezTo>
                    <a:lnTo>
                      <a:pt x="1551" y="761"/>
                    </a:lnTo>
                    <a:cubicBezTo>
                      <a:pt x="1551" y="335"/>
                      <a:pt x="1217" y="1"/>
                      <a:pt x="791"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0" name="Google Shape;1633;p72">
                <a:extLst>
                  <a:ext uri="{FF2B5EF4-FFF2-40B4-BE49-F238E27FC236}">
                    <a16:creationId xmlns:a16="http://schemas.microsoft.com/office/drawing/2014/main" id="{810A8B5A-3873-C641-FEDA-249998E63CB5}"/>
                  </a:ext>
                </a:extLst>
              </p:cNvPr>
              <p:cNvSpPr/>
              <p:nvPr/>
            </p:nvSpPr>
            <p:spPr>
              <a:xfrm>
                <a:off x="646925" y="3550500"/>
                <a:ext cx="95025" cy="290300"/>
              </a:xfrm>
              <a:custGeom>
                <a:avLst/>
                <a:gdLst/>
                <a:ahLst/>
                <a:cxnLst/>
                <a:rect l="l" t="t" r="r" b="b"/>
                <a:pathLst>
                  <a:path w="3801" h="11612" extrusionOk="0">
                    <a:moveTo>
                      <a:pt x="3800" y="0"/>
                    </a:moveTo>
                    <a:lnTo>
                      <a:pt x="3800" y="0"/>
                    </a:lnTo>
                    <a:lnTo>
                      <a:pt x="1" y="11611"/>
                    </a:lnTo>
                    <a:close/>
                  </a:path>
                </a:pathLst>
              </a:custGeom>
              <a:solidFill>
                <a:srgbClr val="FDC2B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3" name="Google Shape;1636;p72">
                <a:extLst>
                  <a:ext uri="{FF2B5EF4-FFF2-40B4-BE49-F238E27FC236}">
                    <a16:creationId xmlns:a16="http://schemas.microsoft.com/office/drawing/2014/main" id="{52C70CC0-95BA-8F47-DA5F-C0D7157B4F2B}"/>
                  </a:ext>
                </a:extLst>
              </p:cNvPr>
              <p:cNvSpPr/>
              <p:nvPr/>
            </p:nvSpPr>
            <p:spPr>
              <a:xfrm>
                <a:off x="1180375" y="2428375"/>
                <a:ext cx="473450" cy="457775"/>
              </a:xfrm>
              <a:custGeom>
                <a:avLst/>
                <a:gdLst/>
                <a:ahLst/>
                <a:cxnLst/>
                <a:rect l="l" t="t" r="r" b="b"/>
                <a:pathLst>
                  <a:path w="18938" h="18311" extrusionOk="0">
                    <a:moveTo>
                      <a:pt x="8379" y="1"/>
                    </a:moveTo>
                    <a:cubicBezTo>
                      <a:pt x="6199" y="1"/>
                      <a:pt x="4270" y="1026"/>
                      <a:pt x="3040" y="2727"/>
                    </a:cubicBezTo>
                    <a:cubicBezTo>
                      <a:pt x="1065" y="4186"/>
                      <a:pt x="1" y="6526"/>
                      <a:pt x="365" y="9170"/>
                    </a:cubicBezTo>
                    <a:cubicBezTo>
                      <a:pt x="1" y="11784"/>
                      <a:pt x="1065" y="14125"/>
                      <a:pt x="3040" y="15584"/>
                    </a:cubicBezTo>
                    <a:cubicBezTo>
                      <a:pt x="4296" y="17285"/>
                      <a:pt x="6206" y="18310"/>
                      <a:pt x="8381" y="18310"/>
                    </a:cubicBezTo>
                    <a:cubicBezTo>
                      <a:pt x="8732" y="18310"/>
                      <a:pt x="9090" y="18283"/>
                      <a:pt x="9454" y="18228"/>
                    </a:cubicBezTo>
                    <a:cubicBezTo>
                      <a:pt x="9821" y="18283"/>
                      <a:pt x="10183" y="18310"/>
                      <a:pt x="10538" y="18310"/>
                    </a:cubicBezTo>
                    <a:cubicBezTo>
                      <a:pt x="12732" y="18310"/>
                      <a:pt x="14641" y="17285"/>
                      <a:pt x="15898" y="15584"/>
                    </a:cubicBezTo>
                    <a:cubicBezTo>
                      <a:pt x="17843" y="14125"/>
                      <a:pt x="18937" y="11784"/>
                      <a:pt x="18542" y="9170"/>
                    </a:cubicBezTo>
                    <a:cubicBezTo>
                      <a:pt x="18876" y="6526"/>
                      <a:pt x="17813" y="4186"/>
                      <a:pt x="15898" y="2727"/>
                    </a:cubicBezTo>
                    <a:cubicBezTo>
                      <a:pt x="14641" y="1026"/>
                      <a:pt x="12732" y="1"/>
                      <a:pt x="10538" y="1"/>
                    </a:cubicBezTo>
                    <a:cubicBezTo>
                      <a:pt x="10183" y="1"/>
                      <a:pt x="9821" y="27"/>
                      <a:pt x="9454" y="82"/>
                    </a:cubicBezTo>
                    <a:cubicBezTo>
                      <a:pt x="9090" y="27"/>
                      <a:pt x="8732" y="1"/>
                      <a:pt x="8379"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4" name="Google Shape;1637;p72">
                <a:extLst>
                  <a:ext uri="{FF2B5EF4-FFF2-40B4-BE49-F238E27FC236}">
                    <a16:creationId xmlns:a16="http://schemas.microsoft.com/office/drawing/2014/main" id="{D8D52B2E-073B-588F-5575-FBB6F17D59CB}"/>
                  </a:ext>
                </a:extLst>
              </p:cNvPr>
              <p:cNvSpPr/>
              <p:nvPr/>
            </p:nvSpPr>
            <p:spPr>
              <a:xfrm>
                <a:off x="1216100" y="2464650"/>
                <a:ext cx="403525" cy="390575"/>
              </a:xfrm>
              <a:custGeom>
                <a:avLst/>
                <a:gdLst/>
                <a:ahLst/>
                <a:cxnLst/>
                <a:rect l="l" t="t" r="r" b="b"/>
                <a:pathLst>
                  <a:path w="16141" h="15623" extrusionOk="0">
                    <a:moveTo>
                      <a:pt x="8914" y="1"/>
                    </a:moveTo>
                    <a:cubicBezTo>
                      <a:pt x="8632" y="1"/>
                      <a:pt x="8345" y="20"/>
                      <a:pt x="8055" y="60"/>
                    </a:cubicBezTo>
                    <a:cubicBezTo>
                      <a:pt x="7771" y="21"/>
                      <a:pt x="7490" y="2"/>
                      <a:pt x="7213" y="2"/>
                    </a:cubicBezTo>
                    <a:cubicBezTo>
                      <a:pt x="5328" y="2"/>
                      <a:pt x="3644" y="882"/>
                      <a:pt x="2584" y="2339"/>
                    </a:cubicBezTo>
                    <a:cubicBezTo>
                      <a:pt x="882" y="3616"/>
                      <a:pt x="0" y="5622"/>
                      <a:pt x="304" y="7811"/>
                    </a:cubicBezTo>
                    <a:cubicBezTo>
                      <a:pt x="0" y="10060"/>
                      <a:pt x="912" y="12066"/>
                      <a:pt x="2584" y="13282"/>
                    </a:cubicBezTo>
                    <a:cubicBezTo>
                      <a:pt x="3690" y="14783"/>
                      <a:pt x="5343" y="15622"/>
                      <a:pt x="7188" y="15622"/>
                    </a:cubicBezTo>
                    <a:cubicBezTo>
                      <a:pt x="7473" y="15622"/>
                      <a:pt x="7763" y="15602"/>
                      <a:pt x="8055" y="15562"/>
                    </a:cubicBezTo>
                    <a:cubicBezTo>
                      <a:pt x="8343" y="15600"/>
                      <a:pt x="8628" y="15619"/>
                      <a:pt x="8908" y="15619"/>
                    </a:cubicBezTo>
                    <a:cubicBezTo>
                      <a:pt x="10813" y="15619"/>
                      <a:pt x="12497" y="14740"/>
                      <a:pt x="13557" y="13282"/>
                    </a:cubicBezTo>
                    <a:cubicBezTo>
                      <a:pt x="15259" y="12036"/>
                      <a:pt x="16140" y="10030"/>
                      <a:pt x="15836" y="7811"/>
                    </a:cubicBezTo>
                    <a:cubicBezTo>
                      <a:pt x="16140" y="5592"/>
                      <a:pt x="15259" y="3555"/>
                      <a:pt x="13557" y="2339"/>
                    </a:cubicBezTo>
                    <a:cubicBezTo>
                      <a:pt x="12447" y="860"/>
                      <a:pt x="10786" y="1"/>
                      <a:pt x="8914"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5" name="Google Shape;1638;p72">
                <a:extLst>
                  <a:ext uri="{FF2B5EF4-FFF2-40B4-BE49-F238E27FC236}">
                    <a16:creationId xmlns:a16="http://schemas.microsoft.com/office/drawing/2014/main" id="{9DAEE2FC-729B-5C5A-A590-D6B57992A9FE}"/>
                  </a:ext>
                </a:extLst>
              </p:cNvPr>
              <p:cNvSpPr/>
              <p:nvPr/>
            </p:nvSpPr>
            <p:spPr>
              <a:xfrm>
                <a:off x="1237375" y="2485300"/>
                <a:ext cx="361725" cy="349975"/>
              </a:xfrm>
              <a:custGeom>
                <a:avLst/>
                <a:gdLst/>
                <a:ahLst/>
                <a:cxnLst/>
                <a:rect l="l" t="t" r="r" b="b"/>
                <a:pathLst>
                  <a:path w="14469" h="13999" extrusionOk="0">
                    <a:moveTo>
                      <a:pt x="6435" y="1"/>
                    </a:moveTo>
                    <a:cubicBezTo>
                      <a:pt x="4762" y="1"/>
                      <a:pt x="3261" y="771"/>
                      <a:pt x="2310" y="2091"/>
                    </a:cubicBezTo>
                    <a:cubicBezTo>
                      <a:pt x="791" y="3185"/>
                      <a:pt x="0" y="4979"/>
                      <a:pt x="274" y="6985"/>
                    </a:cubicBezTo>
                    <a:cubicBezTo>
                      <a:pt x="0" y="8960"/>
                      <a:pt x="791" y="10784"/>
                      <a:pt x="2310" y="11909"/>
                    </a:cubicBezTo>
                    <a:cubicBezTo>
                      <a:pt x="3261" y="13229"/>
                      <a:pt x="4739" y="13999"/>
                      <a:pt x="6426" y="13999"/>
                    </a:cubicBezTo>
                    <a:cubicBezTo>
                      <a:pt x="6681" y="13999"/>
                      <a:pt x="6941" y="13981"/>
                      <a:pt x="7204" y="13945"/>
                    </a:cubicBezTo>
                    <a:cubicBezTo>
                      <a:pt x="7467" y="13981"/>
                      <a:pt x="7727" y="13999"/>
                      <a:pt x="7982" y="13999"/>
                    </a:cubicBezTo>
                    <a:cubicBezTo>
                      <a:pt x="9670" y="13999"/>
                      <a:pt x="11151" y="13229"/>
                      <a:pt x="12128" y="11909"/>
                    </a:cubicBezTo>
                    <a:cubicBezTo>
                      <a:pt x="13648" y="10784"/>
                      <a:pt x="14438" y="9021"/>
                      <a:pt x="14165" y="6985"/>
                    </a:cubicBezTo>
                    <a:cubicBezTo>
                      <a:pt x="14469" y="4979"/>
                      <a:pt x="13678" y="3155"/>
                      <a:pt x="12128" y="2091"/>
                    </a:cubicBezTo>
                    <a:cubicBezTo>
                      <a:pt x="11151" y="771"/>
                      <a:pt x="9693" y="1"/>
                      <a:pt x="7991" y="1"/>
                    </a:cubicBezTo>
                    <a:cubicBezTo>
                      <a:pt x="7734" y="1"/>
                      <a:pt x="7471" y="19"/>
                      <a:pt x="7204" y="54"/>
                    </a:cubicBezTo>
                    <a:cubicBezTo>
                      <a:pt x="6945" y="19"/>
                      <a:pt x="6688" y="1"/>
                      <a:pt x="6435" y="1"/>
                    </a:cubicBezTo>
                    <a:close/>
                  </a:path>
                </a:pathLst>
              </a:custGeom>
              <a:solidFill>
                <a:srgbClr val="E96F6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66" name="Google Shape;1639;p72">
                <a:extLst>
                  <a:ext uri="{FF2B5EF4-FFF2-40B4-BE49-F238E27FC236}">
                    <a16:creationId xmlns:a16="http://schemas.microsoft.com/office/drawing/2014/main" id="{ED0336AA-5DE1-5220-2372-617D22BF6EDB}"/>
                  </a:ext>
                </a:extLst>
              </p:cNvPr>
              <p:cNvSpPr/>
              <p:nvPr/>
            </p:nvSpPr>
            <p:spPr>
              <a:xfrm>
                <a:off x="1249525" y="2497425"/>
                <a:ext cx="336650" cy="325750"/>
              </a:xfrm>
              <a:custGeom>
                <a:avLst/>
                <a:gdLst/>
                <a:ahLst/>
                <a:cxnLst/>
                <a:rect l="l" t="t" r="r" b="b"/>
                <a:pathLst>
                  <a:path w="13466" h="13030" extrusionOk="0">
                    <a:moveTo>
                      <a:pt x="7473" y="1"/>
                    </a:moveTo>
                    <a:cubicBezTo>
                      <a:pt x="7226" y="1"/>
                      <a:pt x="6974" y="19"/>
                      <a:pt x="6718" y="56"/>
                    </a:cubicBezTo>
                    <a:cubicBezTo>
                      <a:pt x="6482" y="25"/>
                      <a:pt x="6248" y="10"/>
                      <a:pt x="6019" y="10"/>
                    </a:cubicBezTo>
                    <a:cubicBezTo>
                      <a:pt x="4448" y="10"/>
                      <a:pt x="3060" y="720"/>
                      <a:pt x="2159" y="1940"/>
                    </a:cubicBezTo>
                    <a:cubicBezTo>
                      <a:pt x="761" y="2974"/>
                      <a:pt x="1" y="4646"/>
                      <a:pt x="274" y="6500"/>
                    </a:cubicBezTo>
                    <a:cubicBezTo>
                      <a:pt x="61" y="8384"/>
                      <a:pt x="761" y="10056"/>
                      <a:pt x="2159" y="11059"/>
                    </a:cubicBezTo>
                    <a:cubicBezTo>
                      <a:pt x="3052" y="12294"/>
                      <a:pt x="4422" y="13029"/>
                      <a:pt x="5975" y="13029"/>
                    </a:cubicBezTo>
                    <a:cubicBezTo>
                      <a:pt x="6219" y="13029"/>
                      <a:pt x="6467" y="13011"/>
                      <a:pt x="6718" y="12974"/>
                    </a:cubicBezTo>
                    <a:cubicBezTo>
                      <a:pt x="6941" y="12999"/>
                      <a:pt x="7160" y="13011"/>
                      <a:pt x="7376" y="13011"/>
                    </a:cubicBezTo>
                    <a:cubicBezTo>
                      <a:pt x="8988" y="13011"/>
                      <a:pt x="10393" y="12319"/>
                      <a:pt x="11277" y="11059"/>
                    </a:cubicBezTo>
                    <a:cubicBezTo>
                      <a:pt x="12706" y="10056"/>
                      <a:pt x="13466" y="8384"/>
                      <a:pt x="13192" y="6500"/>
                    </a:cubicBezTo>
                    <a:cubicBezTo>
                      <a:pt x="13466" y="4646"/>
                      <a:pt x="12706" y="2974"/>
                      <a:pt x="11277" y="1940"/>
                    </a:cubicBezTo>
                    <a:cubicBezTo>
                      <a:pt x="10411" y="732"/>
                      <a:pt x="9045" y="1"/>
                      <a:pt x="7473" y="1"/>
                    </a:cubicBezTo>
                    <a:close/>
                  </a:path>
                </a:pathLst>
              </a:custGeom>
              <a:solidFill>
                <a:schemeClr val="bg1">
                  <a:lumMod val="9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67" name="Google Shape;1640;p72">
                <a:extLst>
                  <a:ext uri="{FF2B5EF4-FFF2-40B4-BE49-F238E27FC236}">
                    <a16:creationId xmlns:a16="http://schemas.microsoft.com/office/drawing/2014/main" id="{D02C7E83-9112-25D2-98B4-85E5DA47716B}"/>
                  </a:ext>
                </a:extLst>
              </p:cNvPr>
              <p:cNvSpPr/>
              <p:nvPr/>
            </p:nvSpPr>
            <p:spPr>
              <a:xfrm>
                <a:off x="1292850" y="2556000"/>
                <a:ext cx="69925" cy="44650"/>
              </a:xfrm>
              <a:custGeom>
                <a:avLst/>
                <a:gdLst/>
                <a:ahLst/>
                <a:cxnLst/>
                <a:rect l="l" t="t" r="r" b="b"/>
                <a:pathLst>
                  <a:path w="2797" h="1786" extrusionOk="0">
                    <a:moveTo>
                      <a:pt x="2393" y="1"/>
                    </a:moveTo>
                    <a:cubicBezTo>
                      <a:pt x="1963" y="1"/>
                      <a:pt x="1550" y="80"/>
                      <a:pt x="1155" y="266"/>
                    </a:cubicBezTo>
                    <a:cubicBezTo>
                      <a:pt x="639" y="509"/>
                      <a:pt x="243" y="904"/>
                      <a:pt x="0" y="1391"/>
                    </a:cubicBezTo>
                    <a:cubicBezTo>
                      <a:pt x="183" y="1512"/>
                      <a:pt x="335" y="1634"/>
                      <a:pt x="517" y="1786"/>
                    </a:cubicBezTo>
                    <a:lnTo>
                      <a:pt x="547" y="1786"/>
                    </a:lnTo>
                    <a:cubicBezTo>
                      <a:pt x="760" y="1391"/>
                      <a:pt x="1094" y="1056"/>
                      <a:pt x="1520" y="874"/>
                    </a:cubicBezTo>
                    <a:cubicBezTo>
                      <a:pt x="1809" y="705"/>
                      <a:pt x="2137" y="651"/>
                      <a:pt x="2472" y="651"/>
                    </a:cubicBezTo>
                    <a:cubicBezTo>
                      <a:pt x="2560" y="651"/>
                      <a:pt x="2648" y="655"/>
                      <a:pt x="2736" y="661"/>
                    </a:cubicBezTo>
                    <a:cubicBezTo>
                      <a:pt x="2766" y="448"/>
                      <a:pt x="2766" y="205"/>
                      <a:pt x="2797" y="23"/>
                    </a:cubicBezTo>
                    <a:cubicBezTo>
                      <a:pt x="2660" y="9"/>
                      <a:pt x="2526" y="1"/>
                      <a:pt x="2393" y="1"/>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8" name="Google Shape;1641;p72">
                <a:extLst>
                  <a:ext uri="{FF2B5EF4-FFF2-40B4-BE49-F238E27FC236}">
                    <a16:creationId xmlns:a16="http://schemas.microsoft.com/office/drawing/2014/main" id="{5BDFAE33-6B9F-CD6B-B20C-67DAC64CB6B2}"/>
                  </a:ext>
                </a:extLst>
              </p:cNvPr>
              <p:cNvSpPr/>
              <p:nvPr/>
            </p:nvSpPr>
            <p:spPr>
              <a:xfrm>
                <a:off x="1409100" y="2628750"/>
                <a:ext cx="63100" cy="55500"/>
              </a:xfrm>
              <a:custGeom>
                <a:avLst/>
                <a:gdLst/>
                <a:ahLst/>
                <a:cxnLst/>
                <a:rect l="l" t="t" r="r" b="b"/>
                <a:pathLst>
                  <a:path w="2524" h="2220" extrusionOk="0">
                    <a:moveTo>
                      <a:pt x="2432" y="0"/>
                    </a:moveTo>
                    <a:cubicBezTo>
                      <a:pt x="1946" y="92"/>
                      <a:pt x="1429" y="274"/>
                      <a:pt x="973" y="608"/>
                    </a:cubicBezTo>
                    <a:cubicBezTo>
                      <a:pt x="518" y="943"/>
                      <a:pt x="214" y="1459"/>
                      <a:pt x="1" y="1946"/>
                    </a:cubicBezTo>
                    <a:cubicBezTo>
                      <a:pt x="214" y="2007"/>
                      <a:pt x="396" y="2098"/>
                      <a:pt x="609" y="2219"/>
                    </a:cubicBezTo>
                    <a:lnTo>
                      <a:pt x="639" y="2219"/>
                    </a:lnTo>
                    <a:cubicBezTo>
                      <a:pt x="761" y="1794"/>
                      <a:pt x="1034" y="1399"/>
                      <a:pt x="1369" y="1095"/>
                    </a:cubicBezTo>
                    <a:cubicBezTo>
                      <a:pt x="1733" y="852"/>
                      <a:pt x="2128" y="700"/>
                      <a:pt x="2524" y="700"/>
                    </a:cubicBezTo>
                    <a:cubicBezTo>
                      <a:pt x="2524" y="456"/>
                      <a:pt x="2463" y="244"/>
                      <a:pt x="2432"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9" name="Google Shape;1642;p72">
                <a:extLst>
                  <a:ext uri="{FF2B5EF4-FFF2-40B4-BE49-F238E27FC236}">
                    <a16:creationId xmlns:a16="http://schemas.microsoft.com/office/drawing/2014/main" id="{DF36B8E7-B595-BBCD-CBA1-5CF540502DAB}"/>
                  </a:ext>
                </a:extLst>
              </p:cNvPr>
              <p:cNvSpPr/>
              <p:nvPr/>
            </p:nvSpPr>
            <p:spPr>
              <a:xfrm>
                <a:off x="1445575" y="2747300"/>
                <a:ext cx="64625" cy="51700"/>
              </a:xfrm>
              <a:custGeom>
                <a:avLst/>
                <a:gdLst/>
                <a:ahLst/>
                <a:cxnLst/>
                <a:rect l="l" t="t" r="r" b="b"/>
                <a:pathLst>
                  <a:path w="2585" h="2068" extrusionOk="0">
                    <a:moveTo>
                      <a:pt x="1976" y="0"/>
                    </a:moveTo>
                    <a:cubicBezTo>
                      <a:pt x="1825" y="426"/>
                      <a:pt x="1551" y="760"/>
                      <a:pt x="1156" y="1034"/>
                    </a:cubicBezTo>
                    <a:cubicBezTo>
                      <a:pt x="791" y="1246"/>
                      <a:pt x="396" y="1368"/>
                      <a:pt x="1" y="1368"/>
                    </a:cubicBezTo>
                    <a:lnTo>
                      <a:pt x="1" y="2067"/>
                    </a:lnTo>
                    <a:cubicBezTo>
                      <a:pt x="518" y="2037"/>
                      <a:pt x="1065" y="1885"/>
                      <a:pt x="1551" y="1581"/>
                    </a:cubicBezTo>
                    <a:cubicBezTo>
                      <a:pt x="2037" y="1277"/>
                      <a:pt x="2372" y="821"/>
                      <a:pt x="2584" y="304"/>
                    </a:cubicBezTo>
                    <a:cubicBezTo>
                      <a:pt x="2372" y="243"/>
                      <a:pt x="2189" y="122"/>
                      <a:pt x="2007"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0" name="Google Shape;1643;p72">
                <a:extLst>
                  <a:ext uri="{FF2B5EF4-FFF2-40B4-BE49-F238E27FC236}">
                    <a16:creationId xmlns:a16="http://schemas.microsoft.com/office/drawing/2014/main" id="{4CC45D33-57D6-8947-9CFB-890AA4FCE3BE}"/>
                  </a:ext>
                </a:extLst>
              </p:cNvPr>
              <p:cNvSpPr/>
              <p:nvPr/>
            </p:nvSpPr>
            <p:spPr>
              <a:xfrm>
                <a:off x="1282975" y="2688025"/>
                <a:ext cx="76000" cy="31300"/>
              </a:xfrm>
              <a:custGeom>
                <a:avLst/>
                <a:gdLst/>
                <a:ahLst/>
                <a:cxnLst/>
                <a:rect l="l" t="t" r="r" b="b"/>
                <a:pathLst>
                  <a:path w="3040" h="1252" extrusionOk="0">
                    <a:moveTo>
                      <a:pt x="456" y="0"/>
                    </a:moveTo>
                    <a:cubicBezTo>
                      <a:pt x="304" y="152"/>
                      <a:pt x="152" y="335"/>
                      <a:pt x="0" y="487"/>
                    </a:cubicBezTo>
                    <a:cubicBezTo>
                      <a:pt x="334" y="821"/>
                      <a:pt x="851" y="1095"/>
                      <a:pt x="1398" y="1216"/>
                    </a:cubicBezTo>
                    <a:cubicBezTo>
                      <a:pt x="1549" y="1240"/>
                      <a:pt x="1700" y="1251"/>
                      <a:pt x="1850" y="1251"/>
                    </a:cubicBezTo>
                    <a:cubicBezTo>
                      <a:pt x="2271" y="1251"/>
                      <a:pt x="2680" y="1160"/>
                      <a:pt x="3040" y="1003"/>
                    </a:cubicBezTo>
                    <a:cubicBezTo>
                      <a:pt x="2979" y="821"/>
                      <a:pt x="2888" y="608"/>
                      <a:pt x="2857" y="395"/>
                    </a:cubicBezTo>
                    <a:lnTo>
                      <a:pt x="2857" y="365"/>
                    </a:lnTo>
                    <a:cubicBezTo>
                      <a:pt x="2568" y="499"/>
                      <a:pt x="2246" y="583"/>
                      <a:pt x="1916" y="583"/>
                    </a:cubicBezTo>
                    <a:cubicBezTo>
                      <a:pt x="1795" y="583"/>
                      <a:pt x="1672" y="572"/>
                      <a:pt x="1550" y="547"/>
                    </a:cubicBezTo>
                    <a:cubicBezTo>
                      <a:pt x="1155" y="487"/>
                      <a:pt x="760" y="304"/>
                      <a:pt x="456"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1" name="Google Shape;1644;p72">
                <a:extLst>
                  <a:ext uri="{FF2B5EF4-FFF2-40B4-BE49-F238E27FC236}">
                    <a16:creationId xmlns:a16="http://schemas.microsoft.com/office/drawing/2014/main" id="{874291AB-1270-2D2B-D968-D6D401D7C3FD}"/>
                  </a:ext>
                </a:extLst>
              </p:cNvPr>
              <p:cNvSpPr/>
              <p:nvPr/>
            </p:nvSpPr>
            <p:spPr>
              <a:xfrm>
                <a:off x="1431900" y="2551250"/>
                <a:ext cx="76025" cy="31300"/>
              </a:xfrm>
              <a:custGeom>
                <a:avLst/>
                <a:gdLst/>
                <a:ahLst/>
                <a:cxnLst/>
                <a:rect l="l" t="t" r="r" b="b"/>
                <a:pathLst>
                  <a:path w="3041" h="1252" extrusionOk="0">
                    <a:moveTo>
                      <a:pt x="457" y="0"/>
                    </a:moveTo>
                    <a:cubicBezTo>
                      <a:pt x="305" y="152"/>
                      <a:pt x="153" y="334"/>
                      <a:pt x="1" y="486"/>
                    </a:cubicBezTo>
                    <a:cubicBezTo>
                      <a:pt x="396" y="851"/>
                      <a:pt x="882" y="1125"/>
                      <a:pt x="1429" y="1216"/>
                    </a:cubicBezTo>
                    <a:cubicBezTo>
                      <a:pt x="1572" y="1240"/>
                      <a:pt x="1717" y="1251"/>
                      <a:pt x="1862" y="1251"/>
                    </a:cubicBezTo>
                    <a:cubicBezTo>
                      <a:pt x="2272" y="1251"/>
                      <a:pt x="2681" y="1160"/>
                      <a:pt x="3040" y="1003"/>
                    </a:cubicBezTo>
                    <a:cubicBezTo>
                      <a:pt x="2979" y="821"/>
                      <a:pt x="2888" y="608"/>
                      <a:pt x="2858" y="395"/>
                    </a:cubicBezTo>
                    <a:lnTo>
                      <a:pt x="2858" y="365"/>
                    </a:lnTo>
                    <a:cubicBezTo>
                      <a:pt x="2591" y="498"/>
                      <a:pt x="2275" y="583"/>
                      <a:pt x="1946" y="583"/>
                    </a:cubicBezTo>
                    <a:cubicBezTo>
                      <a:pt x="1826" y="583"/>
                      <a:pt x="1703" y="572"/>
                      <a:pt x="1581" y="547"/>
                    </a:cubicBezTo>
                    <a:cubicBezTo>
                      <a:pt x="1156" y="486"/>
                      <a:pt x="761" y="304"/>
                      <a:pt x="457"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2" name="Google Shape;1645;p72">
                <a:extLst>
                  <a:ext uri="{FF2B5EF4-FFF2-40B4-BE49-F238E27FC236}">
                    <a16:creationId xmlns:a16="http://schemas.microsoft.com/office/drawing/2014/main" id="{0B43A2D4-D814-AD92-5208-934627C21374}"/>
                  </a:ext>
                </a:extLst>
              </p:cNvPr>
              <p:cNvSpPr/>
              <p:nvPr/>
            </p:nvSpPr>
            <p:spPr>
              <a:xfrm>
                <a:off x="1295125" y="2638625"/>
                <a:ext cx="25100" cy="24350"/>
              </a:xfrm>
              <a:custGeom>
                <a:avLst/>
                <a:gdLst/>
                <a:ahLst/>
                <a:cxnLst/>
                <a:rect l="l" t="t" r="r" b="b"/>
                <a:pathLst>
                  <a:path w="1004" h="974" fill="none" extrusionOk="0">
                    <a:moveTo>
                      <a:pt x="1003" y="487"/>
                    </a:moveTo>
                    <a:cubicBezTo>
                      <a:pt x="1003" y="760"/>
                      <a:pt x="760" y="973"/>
                      <a:pt x="487" y="973"/>
                    </a:cubicBezTo>
                    <a:cubicBezTo>
                      <a:pt x="244" y="973"/>
                      <a:pt x="0" y="760"/>
                      <a:pt x="0" y="487"/>
                    </a:cubicBezTo>
                    <a:cubicBezTo>
                      <a:pt x="0" y="213"/>
                      <a:pt x="244" y="1"/>
                      <a:pt x="487" y="1"/>
                    </a:cubicBezTo>
                    <a:cubicBezTo>
                      <a:pt x="760" y="1"/>
                      <a:pt x="1003" y="213"/>
                      <a:pt x="1003"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3" name="Google Shape;1646;p72">
                <a:extLst>
                  <a:ext uri="{FF2B5EF4-FFF2-40B4-BE49-F238E27FC236}">
                    <a16:creationId xmlns:a16="http://schemas.microsoft.com/office/drawing/2014/main" id="{7BD670CD-A0C0-3DA0-2FF5-A2E0D3B7530A}"/>
                  </a:ext>
                </a:extLst>
              </p:cNvPr>
              <p:cNvSpPr/>
              <p:nvPr/>
            </p:nvSpPr>
            <p:spPr>
              <a:xfrm>
                <a:off x="1478250" y="2696375"/>
                <a:ext cx="25100" cy="24350"/>
              </a:xfrm>
              <a:custGeom>
                <a:avLst/>
                <a:gdLst/>
                <a:ahLst/>
                <a:cxnLst/>
                <a:rect l="l" t="t" r="r" b="b"/>
                <a:pathLst>
                  <a:path w="1004" h="974" fill="none" extrusionOk="0">
                    <a:moveTo>
                      <a:pt x="1004" y="487"/>
                    </a:moveTo>
                    <a:cubicBezTo>
                      <a:pt x="1004" y="761"/>
                      <a:pt x="791" y="973"/>
                      <a:pt x="518" y="973"/>
                    </a:cubicBezTo>
                    <a:cubicBezTo>
                      <a:pt x="244" y="973"/>
                      <a:pt x="1" y="761"/>
                      <a:pt x="1" y="487"/>
                    </a:cubicBezTo>
                    <a:cubicBezTo>
                      <a:pt x="1" y="213"/>
                      <a:pt x="244" y="1"/>
                      <a:pt x="518" y="1"/>
                    </a:cubicBezTo>
                    <a:cubicBezTo>
                      <a:pt x="791" y="1"/>
                      <a:pt x="1004" y="213"/>
                      <a:pt x="100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4" name="Google Shape;1647;p72">
                <a:extLst>
                  <a:ext uri="{FF2B5EF4-FFF2-40B4-BE49-F238E27FC236}">
                    <a16:creationId xmlns:a16="http://schemas.microsoft.com/office/drawing/2014/main" id="{EA6A8CE8-019D-7402-1A39-93598CC09726}"/>
                  </a:ext>
                </a:extLst>
              </p:cNvPr>
              <p:cNvSpPr/>
              <p:nvPr/>
            </p:nvSpPr>
            <p:spPr>
              <a:xfrm>
                <a:off x="1532975" y="2671300"/>
                <a:ext cx="24325" cy="25100"/>
              </a:xfrm>
              <a:custGeom>
                <a:avLst/>
                <a:gdLst/>
                <a:ahLst/>
                <a:cxnLst/>
                <a:rect l="l" t="t" r="r" b="b"/>
                <a:pathLst>
                  <a:path w="973" h="1004" fill="none" extrusionOk="0">
                    <a:moveTo>
                      <a:pt x="973" y="517"/>
                    </a:moveTo>
                    <a:cubicBezTo>
                      <a:pt x="973" y="760"/>
                      <a:pt x="760" y="1004"/>
                      <a:pt x="487" y="1004"/>
                    </a:cubicBezTo>
                    <a:cubicBezTo>
                      <a:pt x="213" y="1004"/>
                      <a:pt x="0" y="760"/>
                      <a:pt x="0" y="517"/>
                    </a:cubicBezTo>
                    <a:cubicBezTo>
                      <a:pt x="0" y="244"/>
                      <a:pt x="213" y="1"/>
                      <a:pt x="487" y="1"/>
                    </a:cubicBezTo>
                    <a:cubicBezTo>
                      <a:pt x="760" y="1"/>
                      <a:pt x="973" y="244"/>
                      <a:pt x="973" y="51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5" name="Google Shape;1648;p72">
                <a:extLst>
                  <a:ext uri="{FF2B5EF4-FFF2-40B4-BE49-F238E27FC236}">
                    <a16:creationId xmlns:a16="http://schemas.microsoft.com/office/drawing/2014/main" id="{FDDBDA66-D6C4-0F75-84E1-9318DF4BA536}"/>
                  </a:ext>
                </a:extLst>
              </p:cNvPr>
              <p:cNvSpPr/>
              <p:nvPr/>
            </p:nvSpPr>
            <p:spPr>
              <a:xfrm>
                <a:off x="1349825" y="2665225"/>
                <a:ext cx="24350" cy="24350"/>
              </a:xfrm>
              <a:custGeom>
                <a:avLst/>
                <a:gdLst/>
                <a:ahLst/>
                <a:cxnLst/>
                <a:rect l="l" t="t" r="r" b="b"/>
                <a:pathLst>
                  <a:path w="974" h="974" fill="none" extrusionOk="0">
                    <a:moveTo>
                      <a:pt x="974" y="487"/>
                    </a:moveTo>
                    <a:cubicBezTo>
                      <a:pt x="974" y="760"/>
                      <a:pt x="761" y="973"/>
                      <a:pt x="487" y="973"/>
                    </a:cubicBezTo>
                    <a:cubicBezTo>
                      <a:pt x="214" y="973"/>
                      <a:pt x="1" y="760"/>
                      <a:pt x="1" y="487"/>
                    </a:cubicBezTo>
                    <a:cubicBezTo>
                      <a:pt x="1" y="213"/>
                      <a:pt x="214" y="0"/>
                      <a:pt x="487" y="0"/>
                    </a:cubicBezTo>
                    <a:cubicBezTo>
                      <a:pt x="761" y="0"/>
                      <a:pt x="974" y="213"/>
                      <a:pt x="974" y="487"/>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6" name="Google Shape;1649;p72">
                <a:extLst>
                  <a:ext uri="{FF2B5EF4-FFF2-40B4-BE49-F238E27FC236}">
                    <a16:creationId xmlns:a16="http://schemas.microsoft.com/office/drawing/2014/main" id="{1D644057-6A55-FDF4-7F09-D87EEEE74A0B}"/>
                  </a:ext>
                </a:extLst>
              </p:cNvPr>
              <p:cNvSpPr/>
              <p:nvPr/>
            </p:nvSpPr>
            <p:spPr>
              <a:xfrm>
                <a:off x="1378700" y="2527675"/>
                <a:ext cx="25125" cy="25100"/>
              </a:xfrm>
              <a:custGeom>
                <a:avLst/>
                <a:gdLst/>
                <a:ahLst/>
                <a:cxnLst/>
                <a:rect l="l" t="t" r="r" b="b"/>
                <a:pathLst>
                  <a:path w="1005" h="1004" fill="none" extrusionOk="0">
                    <a:moveTo>
                      <a:pt x="1004" y="518"/>
                    </a:moveTo>
                    <a:cubicBezTo>
                      <a:pt x="1004" y="791"/>
                      <a:pt x="761" y="1004"/>
                      <a:pt x="518" y="1004"/>
                    </a:cubicBezTo>
                    <a:cubicBezTo>
                      <a:pt x="244" y="1004"/>
                      <a:pt x="1" y="791"/>
                      <a:pt x="1" y="518"/>
                    </a:cubicBezTo>
                    <a:cubicBezTo>
                      <a:pt x="1" y="244"/>
                      <a:pt x="244" y="1"/>
                      <a:pt x="518" y="1"/>
                    </a:cubicBezTo>
                    <a:cubicBezTo>
                      <a:pt x="761" y="1"/>
                      <a:pt x="1004" y="244"/>
                      <a:pt x="1004" y="518"/>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7" name="Google Shape;1650;p72">
                <a:extLst>
                  <a:ext uri="{FF2B5EF4-FFF2-40B4-BE49-F238E27FC236}">
                    <a16:creationId xmlns:a16="http://schemas.microsoft.com/office/drawing/2014/main" id="{1809DE6B-3ED5-7099-1703-5B917693AD73}"/>
                  </a:ext>
                </a:extLst>
              </p:cNvPr>
              <p:cNvSpPr/>
              <p:nvPr/>
            </p:nvSpPr>
            <p:spPr>
              <a:xfrm>
                <a:off x="1340725" y="2574800"/>
                <a:ext cx="70675" cy="69925"/>
              </a:xfrm>
              <a:custGeom>
                <a:avLst/>
                <a:gdLst/>
                <a:ahLst/>
                <a:cxnLst/>
                <a:rect l="l" t="t" r="r" b="b"/>
                <a:pathLst>
                  <a:path w="2827" h="2797" extrusionOk="0">
                    <a:moveTo>
                      <a:pt x="1429" y="0"/>
                    </a:moveTo>
                    <a:cubicBezTo>
                      <a:pt x="638" y="0"/>
                      <a:pt x="0" y="608"/>
                      <a:pt x="0" y="1399"/>
                    </a:cubicBezTo>
                    <a:cubicBezTo>
                      <a:pt x="0" y="2189"/>
                      <a:pt x="638" y="2797"/>
                      <a:pt x="1429" y="2797"/>
                    </a:cubicBezTo>
                    <a:cubicBezTo>
                      <a:pt x="2189" y="2797"/>
                      <a:pt x="2827" y="2189"/>
                      <a:pt x="2827" y="1399"/>
                    </a:cubicBezTo>
                    <a:cubicBezTo>
                      <a:pt x="2827" y="608"/>
                      <a:pt x="2189" y="0"/>
                      <a:pt x="1429" y="0"/>
                    </a:cubicBezTo>
                    <a:close/>
                  </a:path>
                </a:pathLst>
              </a:cu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8" name="Google Shape;1651;p72">
                <a:extLst>
                  <a:ext uri="{FF2B5EF4-FFF2-40B4-BE49-F238E27FC236}">
                    <a16:creationId xmlns:a16="http://schemas.microsoft.com/office/drawing/2014/main" id="{DADE2103-CCC4-8EE5-4E27-62F3A5664269}"/>
                  </a:ext>
                </a:extLst>
              </p:cNvPr>
              <p:cNvSpPr/>
              <p:nvPr/>
            </p:nvSpPr>
            <p:spPr>
              <a:xfrm>
                <a:off x="1355150" y="25983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9" name="Google Shape;1652;p72">
                <a:extLst>
                  <a:ext uri="{FF2B5EF4-FFF2-40B4-BE49-F238E27FC236}">
                    <a16:creationId xmlns:a16="http://schemas.microsoft.com/office/drawing/2014/main" id="{4D37A8C1-4958-E92A-1114-9365B42DE008}"/>
                  </a:ext>
                </a:extLst>
              </p:cNvPr>
              <p:cNvSpPr/>
              <p:nvPr/>
            </p:nvSpPr>
            <p:spPr>
              <a:xfrm>
                <a:off x="1373400" y="25976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0" name="Google Shape;1653;p72">
                <a:extLst>
                  <a:ext uri="{FF2B5EF4-FFF2-40B4-BE49-F238E27FC236}">
                    <a16:creationId xmlns:a16="http://schemas.microsoft.com/office/drawing/2014/main" id="{6CCCF9B0-F8C8-D35C-3AFE-A2F8EC782A39}"/>
                  </a:ext>
                </a:extLst>
              </p:cNvPr>
              <p:cNvSpPr/>
              <p:nvPr/>
            </p:nvSpPr>
            <p:spPr>
              <a:xfrm>
                <a:off x="1365800" y="2582400"/>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1" name="Google Shape;1654;p72">
                <a:extLst>
                  <a:ext uri="{FF2B5EF4-FFF2-40B4-BE49-F238E27FC236}">
                    <a16:creationId xmlns:a16="http://schemas.microsoft.com/office/drawing/2014/main" id="{435C5DA6-893F-D218-48FB-CD1377D4A0C8}"/>
                  </a:ext>
                </a:extLst>
              </p:cNvPr>
              <p:cNvSpPr/>
              <p:nvPr/>
            </p:nvSpPr>
            <p:spPr>
              <a:xfrm>
                <a:off x="1393900" y="2602150"/>
                <a:ext cx="15225" cy="11425"/>
              </a:xfrm>
              <a:custGeom>
                <a:avLst/>
                <a:gdLst/>
                <a:ahLst/>
                <a:cxnLst/>
                <a:rect l="l" t="t" r="r" b="b"/>
                <a:pathLst>
                  <a:path w="609" h="457" extrusionOk="0">
                    <a:moveTo>
                      <a:pt x="305" y="1"/>
                    </a:moveTo>
                    <a:cubicBezTo>
                      <a:pt x="1" y="1"/>
                      <a:pt x="1" y="457"/>
                      <a:pt x="305" y="457"/>
                    </a:cubicBezTo>
                    <a:cubicBezTo>
                      <a:pt x="609" y="457"/>
                      <a:pt x="609" y="1"/>
                      <a:pt x="305"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2" name="Google Shape;1655;p72">
                <a:extLst>
                  <a:ext uri="{FF2B5EF4-FFF2-40B4-BE49-F238E27FC236}">
                    <a16:creationId xmlns:a16="http://schemas.microsoft.com/office/drawing/2014/main" id="{04FBC943-CAA0-9879-634D-E812AD04E7EE}"/>
                  </a:ext>
                </a:extLst>
              </p:cNvPr>
              <p:cNvSpPr/>
              <p:nvPr/>
            </p:nvSpPr>
            <p:spPr>
              <a:xfrm>
                <a:off x="1365800" y="2623425"/>
                <a:ext cx="15225" cy="11425"/>
              </a:xfrm>
              <a:custGeom>
                <a:avLst/>
                <a:gdLst/>
                <a:ahLst/>
                <a:cxnLst/>
                <a:rect l="l" t="t" r="r" b="b"/>
                <a:pathLst>
                  <a:path w="609" h="457" extrusionOk="0">
                    <a:moveTo>
                      <a:pt x="304" y="1"/>
                    </a:moveTo>
                    <a:cubicBezTo>
                      <a:pt x="0" y="1"/>
                      <a:pt x="0" y="457"/>
                      <a:pt x="304" y="457"/>
                    </a:cubicBezTo>
                    <a:cubicBezTo>
                      <a:pt x="608" y="457"/>
                      <a:pt x="608" y="1"/>
                      <a:pt x="304"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3" name="Google Shape;1656;p72">
                <a:extLst>
                  <a:ext uri="{FF2B5EF4-FFF2-40B4-BE49-F238E27FC236}">
                    <a16:creationId xmlns:a16="http://schemas.microsoft.com/office/drawing/2014/main" id="{9F4B57DA-5610-5FF0-9B91-E781431542C9}"/>
                  </a:ext>
                </a:extLst>
              </p:cNvPr>
              <p:cNvSpPr/>
              <p:nvPr/>
            </p:nvSpPr>
            <p:spPr>
              <a:xfrm>
                <a:off x="1347550" y="2617350"/>
                <a:ext cx="15225" cy="11425"/>
              </a:xfrm>
              <a:custGeom>
                <a:avLst/>
                <a:gdLst/>
                <a:ahLst/>
                <a:cxnLst/>
                <a:rect l="l" t="t" r="r" b="b"/>
                <a:pathLst>
                  <a:path w="609" h="457" extrusionOk="0">
                    <a:moveTo>
                      <a:pt x="305" y="1"/>
                    </a:moveTo>
                    <a:cubicBezTo>
                      <a:pt x="1" y="1"/>
                      <a:pt x="1" y="456"/>
                      <a:pt x="305" y="456"/>
                    </a:cubicBezTo>
                    <a:cubicBezTo>
                      <a:pt x="609" y="456"/>
                      <a:pt x="609" y="1"/>
                      <a:pt x="305"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4" name="Google Shape;1657;p72">
                <a:extLst>
                  <a:ext uri="{FF2B5EF4-FFF2-40B4-BE49-F238E27FC236}">
                    <a16:creationId xmlns:a16="http://schemas.microsoft.com/office/drawing/2014/main" id="{46AB734F-2D9D-167C-5697-8401A9C01B8E}"/>
                  </a:ext>
                </a:extLst>
              </p:cNvPr>
              <p:cNvSpPr/>
              <p:nvPr/>
            </p:nvSpPr>
            <p:spPr>
              <a:xfrm>
                <a:off x="1386300" y="26204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5" name="Google Shape;1658;p72">
                <a:extLst>
                  <a:ext uri="{FF2B5EF4-FFF2-40B4-BE49-F238E27FC236}">
                    <a16:creationId xmlns:a16="http://schemas.microsoft.com/office/drawing/2014/main" id="{0A47D503-6274-48C4-696D-667146DCB377}"/>
                  </a:ext>
                </a:extLst>
              </p:cNvPr>
              <p:cNvSpPr/>
              <p:nvPr/>
            </p:nvSpPr>
            <p:spPr>
              <a:xfrm>
                <a:off x="1366550" y="2612025"/>
                <a:ext cx="9900" cy="7675"/>
              </a:xfrm>
              <a:custGeom>
                <a:avLst/>
                <a:gdLst/>
                <a:ahLst/>
                <a:cxnLst/>
                <a:rect l="l" t="t" r="r" b="b"/>
                <a:pathLst>
                  <a:path w="396" h="307" extrusionOk="0">
                    <a:moveTo>
                      <a:pt x="183" y="1"/>
                    </a:moveTo>
                    <a:cubicBezTo>
                      <a:pt x="1" y="1"/>
                      <a:pt x="1" y="305"/>
                      <a:pt x="183" y="305"/>
                    </a:cubicBezTo>
                    <a:cubicBezTo>
                      <a:pt x="192" y="306"/>
                      <a:pt x="201" y="307"/>
                      <a:pt x="210" y="307"/>
                    </a:cubicBezTo>
                    <a:cubicBezTo>
                      <a:pt x="395" y="307"/>
                      <a:pt x="387" y="1"/>
                      <a:pt x="183"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6" name="Google Shape;1659;p72">
                <a:extLst>
                  <a:ext uri="{FF2B5EF4-FFF2-40B4-BE49-F238E27FC236}">
                    <a16:creationId xmlns:a16="http://schemas.microsoft.com/office/drawing/2014/main" id="{9FF7D974-C4F8-BFCE-E75A-832BA2BBBD59}"/>
                  </a:ext>
                </a:extLst>
              </p:cNvPr>
              <p:cNvSpPr/>
              <p:nvPr/>
            </p:nvSpPr>
            <p:spPr>
              <a:xfrm>
                <a:off x="1381750" y="2612025"/>
                <a:ext cx="9900" cy="7625"/>
              </a:xfrm>
              <a:custGeom>
                <a:avLst/>
                <a:gdLst/>
                <a:ahLst/>
                <a:cxnLst/>
                <a:rect l="l" t="t" r="r" b="b"/>
                <a:pathLst>
                  <a:path w="396" h="305" extrusionOk="0">
                    <a:moveTo>
                      <a:pt x="183" y="1"/>
                    </a:moveTo>
                    <a:cubicBezTo>
                      <a:pt x="1" y="1"/>
                      <a:pt x="1"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7" name="Google Shape;1660;p72">
                <a:extLst>
                  <a:ext uri="{FF2B5EF4-FFF2-40B4-BE49-F238E27FC236}">
                    <a16:creationId xmlns:a16="http://schemas.microsoft.com/office/drawing/2014/main" id="{319970DF-F05D-820E-5982-A4CD58573234}"/>
                  </a:ext>
                </a:extLst>
              </p:cNvPr>
              <p:cNvSpPr/>
              <p:nvPr/>
            </p:nvSpPr>
            <p:spPr>
              <a:xfrm>
                <a:off x="1391625" y="2589225"/>
                <a:ext cx="7625" cy="6125"/>
              </a:xfrm>
              <a:custGeom>
                <a:avLst/>
                <a:gdLst/>
                <a:ahLst/>
                <a:cxnLst/>
                <a:rect l="l" t="t" r="r" b="b"/>
                <a:pathLst>
                  <a:path w="305" h="245" extrusionOk="0">
                    <a:moveTo>
                      <a:pt x="92" y="1"/>
                    </a:moveTo>
                    <a:cubicBezTo>
                      <a:pt x="61" y="1"/>
                      <a:pt x="61" y="1"/>
                      <a:pt x="31" y="31"/>
                    </a:cubicBezTo>
                    <a:cubicBezTo>
                      <a:pt x="1" y="31"/>
                      <a:pt x="1" y="62"/>
                      <a:pt x="1" y="62"/>
                    </a:cubicBezTo>
                    <a:lnTo>
                      <a:pt x="1" y="92"/>
                    </a:lnTo>
                    <a:lnTo>
                      <a:pt x="1" y="122"/>
                    </a:lnTo>
                    <a:lnTo>
                      <a:pt x="1" y="183"/>
                    </a:lnTo>
                    <a:lnTo>
                      <a:pt x="1" y="214"/>
                    </a:lnTo>
                    <a:lnTo>
                      <a:pt x="31" y="244"/>
                    </a:lnTo>
                    <a:lnTo>
                      <a:pt x="153" y="244"/>
                    </a:lnTo>
                    <a:cubicBezTo>
                      <a:pt x="183" y="244"/>
                      <a:pt x="183" y="214"/>
                      <a:pt x="213" y="214"/>
                    </a:cubicBezTo>
                    <a:cubicBezTo>
                      <a:pt x="213" y="214"/>
                      <a:pt x="213" y="183"/>
                      <a:pt x="244" y="183"/>
                    </a:cubicBezTo>
                    <a:cubicBezTo>
                      <a:pt x="244" y="122"/>
                      <a:pt x="305" y="122"/>
                      <a:pt x="305" y="92"/>
                    </a:cubicBezTo>
                    <a:lnTo>
                      <a:pt x="213" y="62"/>
                    </a:lnTo>
                    <a:cubicBezTo>
                      <a:pt x="213" y="62"/>
                      <a:pt x="213" y="31"/>
                      <a:pt x="183" y="31"/>
                    </a:cubicBezTo>
                    <a:lnTo>
                      <a:pt x="153" y="1"/>
                    </a:ln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8" name="Google Shape;1661;p72">
                <a:extLst>
                  <a:ext uri="{FF2B5EF4-FFF2-40B4-BE49-F238E27FC236}">
                    <a16:creationId xmlns:a16="http://schemas.microsoft.com/office/drawing/2014/main" id="{736B1F5F-6262-A598-EC6E-9D0D4005DA2B}"/>
                  </a:ext>
                </a:extLst>
              </p:cNvPr>
              <p:cNvSpPr/>
              <p:nvPr/>
            </p:nvSpPr>
            <p:spPr>
              <a:xfrm>
                <a:off x="1355925" y="2586200"/>
                <a:ext cx="9900" cy="7625"/>
              </a:xfrm>
              <a:custGeom>
                <a:avLst/>
                <a:gdLst/>
                <a:ahLst/>
                <a:cxnLst/>
                <a:rect l="l" t="t" r="r" b="b"/>
                <a:pathLst>
                  <a:path w="396" h="305" extrusionOk="0">
                    <a:moveTo>
                      <a:pt x="213" y="0"/>
                    </a:moveTo>
                    <a:cubicBezTo>
                      <a:pt x="0" y="0"/>
                      <a:pt x="0" y="304"/>
                      <a:pt x="213" y="304"/>
                    </a:cubicBezTo>
                    <a:cubicBezTo>
                      <a:pt x="395" y="304"/>
                      <a:pt x="395" y="0"/>
                      <a:pt x="213"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9" name="Google Shape;1662;p72">
                <a:extLst>
                  <a:ext uri="{FF2B5EF4-FFF2-40B4-BE49-F238E27FC236}">
                    <a16:creationId xmlns:a16="http://schemas.microsoft.com/office/drawing/2014/main" id="{B01EEF0D-835C-0633-25B9-28B8BB930AE6}"/>
                  </a:ext>
                </a:extLst>
              </p:cNvPr>
              <p:cNvSpPr/>
              <p:nvPr/>
            </p:nvSpPr>
            <p:spPr>
              <a:xfrm>
                <a:off x="1343750" y="2602900"/>
                <a:ext cx="10675" cy="7625"/>
              </a:xfrm>
              <a:custGeom>
                <a:avLst/>
                <a:gdLst/>
                <a:ahLst/>
                <a:cxnLst/>
                <a:rect l="l" t="t" r="r" b="b"/>
                <a:pathLst>
                  <a:path w="427" h="305" extrusionOk="0">
                    <a:moveTo>
                      <a:pt x="183" y="1"/>
                    </a:moveTo>
                    <a:cubicBezTo>
                      <a:pt x="1" y="1"/>
                      <a:pt x="1" y="305"/>
                      <a:pt x="183" y="305"/>
                    </a:cubicBezTo>
                    <a:cubicBezTo>
                      <a:pt x="426" y="305"/>
                      <a:pt x="426" y="1"/>
                      <a:pt x="183"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0" name="Google Shape;1663;p72">
                <a:extLst>
                  <a:ext uri="{FF2B5EF4-FFF2-40B4-BE49-F238E27FC236}">
                    <a16:creationId xmlns:a16="http://schemas.microsoft.com/office/drawing/2014/main" id="{AEABF84C-1FA2-FC76-869C-5A5830CE79EF}"/>
                  </a:ext>
                </a:extLst>
              </p:cNvPr>
              <p:cNvSpPr/>
              <p:nvPr/>
            </p:nvSpPr>
            <p:spPr>
              <a:xfrm>
                <a:off x="1381000" y="2631800"/>
                <a:ext cx="10650" cy="7650"/>
              </a:xfrm>
              <a:custGeom>
                <a:avLst/>
                <a:gdLst/>
                <a:ahLst/>
                <a:cxnLst/>
                <a:rect l="l" t="t" r="r" b="b"/>
                <a:pathLst>
                  <a:path w="426" h="306" extrusionOk="0">
                    <a:moveTo>
                      <a:pt x="183" y="0"/>
                    </a:moveTo>
                    <a:cubicBezTo>
                      <a:pt x="0" y="0"/>
                      <a:pt x="0" y="304"/>
                      <a:pt x="183" y="304"/>
                    </a:cubicBezTo>
                    <a:cubicBezTo>
                      <a:pt x="193" y="305"/>
                      <a:pt x="203" y="306"/>
                      <a:pt x="213" y="306"/>
                    </a:cubicBezTo>
                    <a:cubicBezTo>
                      <a:pt x="425" y="306"/>
                      <a:pt x="415" y="0"/>
                      <a:pt x="183"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1" name="Google Shape;1664;p72">
                <a:extLst>
                  <a:ext uri="{FF2B5EF4-FFF2-40B4-BE49-F238E27FC236}">
                    <a16:creationId xmlns:a16="http://schemas.microsoft.com/office/drawing/2014/main" id="{7986F0F2-86CE-D332-620C-D88176F9B8B7}"/>
                  </a:ext>
                </a:extLst>
              </p:cNvPr>
              <p:cNvSpPr/>
              <p:nvPr/>
            </p:nvSpPr>
            <p:spPr>
              <a:xfrm>
                <a:off x="1377950" y="2751100"/>
                <a:ext cx="25100" cy="25100"/>
              </a:xfrm>
              <a:custGeom>
                <a:avLst/>
                <a:gdLst/>
                <a:ahLst/>
                <a:cxnLst/>
                <a:rect l="l" t="t" r="r" b="b"/>
                <a:pathLst>
                  <a:path w="1004" h="1004" fill="none" extrusionOk="0">
                    <a:moveTo>
                      <a:pt x="1004" y="486"/>
                    </a:moveTo>
                    <a:cubicBezTo>
                      <a:pt x="1004" y="760"/>
                      <a:pt x="760" y="1003"/>
                      <a:pt x="487" y="1003"/>
                    </a:cubicBezTo>
                    <a:cubicBezTo>
                      <a:pt x="213" y="1003"/>
                      <a:pt x="1" y="760"/>
                      <a:pt x="1" y="486"/>
                    </a:cubicBezTo>
                    <a:cubicBezTo>
                      <a:pt x="1" y="243"/>
                      <a:pt x="213" y="0"/>
                      <a:pt x="487" y="0"/>
                    </a:cubicBezTo>
                    <a:cubicBezTo>
                      <a:pt x="760" y="0"/>
                      <a:pt x="1004" y="243"/>
                      <a:pt x="1004" y="486"/>
                    </a:cubicBezTo>
                    <a:close/>
                  </a:path>
                </a:pathLst>
              </a:custGeom>
              <a:noFill/>
              <a:ln w="9875" cap="flat" cmpd="sng">
                <a:solidFill>
                  <a:srgbClr val="231F20"/>
                </a:solidFill>
                <a:prstDash val="solid"/>
                <a:miter lim="30395"/>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2" name="Google Shape;1665;p72">
                <a:extLst>
                  <a:ext uri="{FF2B5EF4-FFF2-40B4-BE49-F238E27FC236}">
                    <a16:creationId xmlns:a16="http://schemas.microsoft.com/office/drawing/2014/main" id="{B64CB90C-3B9C-7C90-4076-19A203B1A38D}"/>
                  </a:ext>
                </a:extLst>
              </p:cNvPr>
              <p:cNvSpPr/>
              <p:nvPr/>
            </p:nvSpPr>
            <p:spPr>
              <a:xfrm>
                <a:off x="1484325" y="2579350"/>
                <a:ext cx="78300" cy="78300"/>
              </a:xfrm>
              <a:custGeom>
                <a:avLst/>
                <a:gdLst/>
                <a:ahLst/>
                <a:cxnLst/>
                <a:rect l="l" t="t" r="r" b="b"/>
                <a:pathLst>
                  <a:path w="3132" h="3132" extrusionOk="0">
                    <a:moveTo>
                      <a:pt x="1551" y="1"/>
                    </a:moveTo>
                    <a:cubicBezTo>
                      <a:pt x="700" y="1"/>
                      <a:pt x="1" y="700"/>
                      <a:pt x="1" y="1551"/>
                    </a:cubicBezTo>
                    <a:cubicBezTo>
                      <a:pt x="1" y="2432"/>
                      <a:pt x="700" y="3131"/>
                      <a:pt x="1551" y="3131"/>
                    </a:cubicBezTo>
                    <a:cubicBezTo>
                      <a:pt x="2433" y="3131"/>
                      <a:pt x="3132" y="2432"/>
                      <a:pt x="3132" y="1551"/>
                    </a:cubicBezTo>
                    <a:cubicBezTo>
                      <a:pt x="3132" y="700"/>
                      <a:pt x="2433" y="1"/>
                      <a:pt x="1551" y="1"/>
                    </a:cubicBezTo>
                    <a:close/>
                  </a:path>
                </a:pathLst>
              </a:cu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3" name="Google Shape;1666;p72">
                <a:extLst>
                  <a:ext uri="{FF2B5EF4-FFF2-40B4-BE49-F238E27FC236}">
                    <a16:creationId xmlns:a16="http://schemas.microsoft.com/office/drawing/2014/main" id="{BCBED327-0216-D1B1-E5A8-02E322EB79B3}"/>
                  </a:ext>
                </a:extLst>
              </p:cNvPr>
              <p:cNvSpPr/>
              <p:nvPr/>
            </p:nvSpPr>
            <p:spPr>
              <a:xfrm>
                <a:off x="1499525" y="2605950"/>
                <a:ext cx="17500" cy="12175"/>
              </a:xfrm>
              <a:custGeom>
                <a:avLst/>
                <a:gdLst/>
                <a:ahLst/>
                <a:cxnLst/>
                <a:rect l="l" t="t" r="r" b="b"/>
                <a:pathLst>
                  <a:path w="700"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4" name="Google Shape;1667;p72">
                <a:extLst>
                  <a:ext uri="{FF2B5EF4-FFF2-40B4-BE49-F238E27FC236}">
                    <a16:creationId xmlns:a16="http://schemas.microsoft.com/office/drawing/2014/main" id="{063E6F9A-778E-692B-5186-F942B7D7486D}"/>
                  </a:ext>
                </a:extLst>
              </p:cNvPr>
              <p:cNvSpPr/>
              <p:nvPr/>
            </p:nvSpPr>
            <p:spPr>
              <a:xfrm>
                <a:off x="1519300" y="2605200"/>
                <a:ext cx="17475" cy="12200"/>
              </a:xfrm>
              <a:custGeom>
                <a:avLst/>
                <a:gdLst/>
                <a:ahLst/>
                <a:cxnLst/>
                <a:rect l="l" t="t" r="r" b="b"/>
                <a:pathLst>
                  <a:path w="699" h="488" extrusionOk="0">
                    <a:moveTo>
                      <a:pt x="365" y="0"/>
                    </a:moveTo>
                    <a:cubicBezTo>
                      <a:pt x="0" y="0"/>
                      <a:pt x="0" y="487"/>
                      <a:pt x="365" y="487"/>
                    </a:cubicBezTo>
                    <a:cubicBezTo>
                      <a:pt x="374" y="487"/>
                      <a:pt x="384" y="488"/>
                      <a:pt x="393" y="488"/>
                    </a:cubicBezTo>
                    <a:cubicBezTo>
                      <a:pt x="699" y="488"/>
                      <a:pt x="690" y="0"/>
                      <a:pt x="365"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5" name="Google Shape;1668;p72">
                <a:extLst>
                  <a:ext uri="{FF2B5EF4-FFF2-40B4-BE49-F238E27FC236}">
                    <a16:creationId xmlns:a16="http://schemas.microsoft.com/office/drawing/2014/main" id="{7464F299-F56D-B561-4081-FA9615DB4E9F}"/>
                  </a:ext>
                </a:extLst>
              </p:cNvPr>
              <p:cNvSpPr/>
              <p:nvPr/>
            </p:nvSpPr>
            <p:spPr>
              <a:xfrm>
                <a:off x="1511700" y="2589225"/>
                <a:ext cx="16725" cy="12200"/>
              </a:xfrm>
              <a:custGeom>
                <a:avLst/>
                <a:gdLst/>
                <a:ahLst/>
                <a:cxnLst/>
                <a:rect l="l" t="t" r="r" b="b"/>
                <a:pathLst>
                  <a:path w="669" h="488" extrusionOk="0">
                    <a:moveTo>
                      <a:pt x="365" y="1"/>
                    </a:moveTo>
                    <a:cubicBezTo>
                      <a:pt x="0" y="1"/>
                      <a:pt x="0" y="487"/>
                      <a:pt x="365" y="487"/>
                    </a:cubicBezTo>
                    <a:cubicBezTo>
                      <a:pt x="669" y="487"/>
                      <a:pt x="669" y="1"/>
                      <a:pt x="365"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6" name="Google Shape;1669;p72">
                <a:extLst>
                  <a:ext uri="{FF2B5EF4-FFF2-40B4-BE49-F238E27FC236}">
                    <a16:creationId xmlns:a16="http://schemas.microsoft.com/office/drawing/2014/main" id="{4BFE4A43-DE71-3DD5-83D3-23FA0FE5D0AD}"/>
                  </a:ext>
                </a:extLst>
              </p:cNvPr>
              <p:cNvSpPr/>
              <p:nvPr/>
            </p:nvSpPr>
            <p:spPr>
              <a:xfrm>
                <a:off x="1543600" y="2609750"/>
                <a:ext cx="15975" cy="12300"/>
              </a:xfrm>
              <a:custGeom>
                <a:avLst/>
                <a:gdLst/>
                <a:ahLst/>
                <a:cxnLst/>
                <a:rect l="l" t="t" r="r" b="b"/>
                <a:pathLst>
                  <a:path w="639" h="492" extrusionOk="0">
                    <a:moveTo>
                      <a:pt x="335" y="1"/>
                    </a:moveTo>
                    <a:cubicBezTo>
                      <a:pt x="1" y="1"/>
                      <a:pt x="1" y="487"/>
                      <a:pt x="335" y="487"/>
                    </a:cubicBezTo>
                    <a:cubicBezTo>
                      <a:pt x="351" y="490"/>
                      <a:pt x="366" y="492"/>
                      <a:pt x="381" y="492"/>
                    </a:cubicBezTo>
                    <a:cubicBezTo>
                      <a:pt x="638" y="492"/>
                      <a:pt x="623" y="1"/>
                      <a:pt x="335"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7" name="Google Shape;1670;p72">
                <a:extLst>
                  <a:ext uri="{FF2B5EF4-FFF2-40B4-BE49-F238E27FC236}">
                    <a16:creationId xmlns:a16="http://schemas.microsoft.com/office/drawing/2014/main" id="{6BB5C1C2-701C-D1E2-876E-A7A25093128A}"/>
                  </a:ext>
                </a:extLst>
              </p:cNvPr>
              <p:cNvSpPr/>
              <p:nvPr/>
            </p:nvSpPr>
            <p:spPr>
              <a:xfrm>
                <a:off x="1511700" y="2633300"/>
                <a:ext cx="17500" cy="12950"/>
              </a:xfrm>
              <a:custGeom>
                <a:avLst/>
                <a:gdLst/>
                <a:ahLst/>
                <a:cxnLst/>
                <a:rect l="l" t="t" r="r" b="b"/>
                <a:pathLst>
                  <a:path w="700" h="518" extrusionOk="0">
                    <a:moveTo>
                      <a:pt x="365" y="1"/>
                    </a:moveTo>
                    <a:cubicBezTo>
                      <a:pt x="0" y="1"/>
                      <a:pt x="0" y="518"/>
                      <a:pt x="365" y="518"/>
                    </a:cubicBezTo>
                    <a:cubicBezTo>
                      <a:pt x="699" y="518"/>
                      <a:pt x="699" y="1"/>
                      <a:pt x="365"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8" name="Google Shape;1671;p72">
                <a:extLst>
                  <a:ext uri="{FF2B5EF4-FFF2-40B4-BE49-F238E27FC236}">
                    <a16:creationId xmlns:a16="http://schemas.microsoft.com/office/drawing/2014/main" id="{73BE0231-B245-AA83-A839-DD3174B9D5D8}"/>
                  </a:ext>
                </a:extLst>
              </p:cNvPr>
              <p:cNvSpPr/>
              <p:nvPr/>
            </p:nvSpPr>
            <p:spPr>
              <a:xfrm>
                <a:off x="1491925" y="2627225"/>
                <a:ext cx="17525" cy="12175"/>
              </a:xfrm>
              <a:custGeom>
                <a:avLst/>
                <a:gdLst/>
                <a:ahLst/>
                <a:cxnLst/>
                <a:rect l="l" t="t" r="r" b="b"/>
                <a:pathLst>
                  <a:path w="701" h="487" extrusionOk="0">
                    <a:moveTo>
                      <a:pt x="335" y="1"/>
                    </a:moveTo>
                    <a:cubicBezTo>
                      <a:pt x="1" y="1"/>
                      <a:pt x="1" y="487"/>
                      <a:pt x="335" y="487"/>
                    </a:cubicBezTo>
                    <a:cubicBezTo>
                      <a:pt x="700" y="487"/>
                      <a:pt x="700" y="1"/>
                      <a:pt x="335"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9" name="Google Shape;1672;p72">
                <a:extLst>
                  <a:ext uri="{FF2B5EF4-FFF2-40B4-BE49-F238E27FC236}">
                    <a16:creationId xmlns:a16="http://schemas.microsoft.com/office/drawing/2014/main" id="{65A13D4D-74E5-EEE6-A882-DD401442754A}"/>
                  </a:ext>
                </a:extLst>
              </p:cNvPr>
              <p:cNvSpPr/>
              <p:nvPr/>
            </p:nvSpPr>
            <p:spPr>
              <a:xfrm>
                <a:off x="1534500" y="2629500"/>
                <a:ext cx="17475" cy="12975"/>
              </a:xfrm>
              <a:custGeom>
                <a:avLst/>
                <a:gdLst/>
                <a:ahLst/>
                <a:cxnLst/>
                <a:rect l="l" t="t" r="r" b="b"/>
                <a:pathLst>
                  <a:path w="699" h="519" extrusionOk="0">
                    <a:moveTo>
                      <a:pt x="365" y="1"/>
                    </a:moveTo>
                    <a:cubicBezTo>
                      <a:pt x="0" y="1"/>
                      <a:pt x="0" y="518"/>
                      <a:pt x="365" y="518"/>
                    </a:cubicBezTo>
                    <a:cubicBezTo>
                      <a:pt x="374" y="518"/>
                      <a:pt x="383" y="519"/>
                      <a:pt x="391" y="519"/>
                    </a:cubicBezTo>
                    <a:cubicBezTo>
                      <a:pt x="699" y="519"/>
                      <a:pt x="690" y="1"/>
                      <a:pt x="365"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0" name="Google Shape;1673;p72">
                <a:extLst>
                  <a:ext uri="{FF2B5EF4-FFF2-40B4-BE49-F238E27FC236}">
                    <a16:creationId xmlns:a16="http://schemas.microsoft.com/office/drawing/2014/main" id="{C9211897-1EA0-CF37-4EF9-53E54EFA9A2D}"/>
                  </a:ext>
                </a:extLst>
              </p:cNvPr>
              <p:cNvSpPr/>
              <p:nvPr/>
            </p:nvSpPr>
            <p:spPr>
              <a:xfrm>
                <a:off x="1513200" y="2621150"/>
                <a:ext cx="9925" cy="8375"/>
              </a:xfrm>
              <a:custGeom>
                <a:avLst/>
                <a:gdLst/>
                <a:ahLst/>
                <a:cxnLst/>
                <a:rect l="l" t="t" r="r" b="b"/>
                <a:pathLst>
                  <a:path w="397" h="335" extrusionOk="0">
                    <a:moveTo>
                      <a:pt x="214" y="0"/>
                    </a:moveTo>
                    <a:cubicBezTo>
                      <a:pt x="1" y="0"/>
                      <a:pt x="1" y="335"/>
                      <a:pt x="214" y="335"/>
                    </a:cubicBezTo>
                    <a:cubicBezTo>
                      <a:pt x="396" y="335"/>
                      <a:pt x="396" y="0"/>
                      <a:pt x="214"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1" name="Google Shape;1674;p72">
                <a:extLst>
                  <a:ext uri="{FF2B5EF4-FFF2-40B4-BE49-F238E27FC236}">
                    <a16:creationId xmlns:a16="http://schemas.microsoft.com/office/drawing/2014/main" id="{BD6373F5-4BE7-0507-0D26-981DF5E7E4F9}"/>
                  </a:ext>
                </a:extLst>
              </p:cNvPr>
              <p:cNvSpPr/>
              <p:nvPr/>
            </p:nvSpPr>
            <p:spPr>
              <a:xfrm>
                <a:off x="1529175" y="2621150"/>
                <a:ext cx="11425" cy="8375"/>
              </a:xfrm>
              <a:custGeom>
                <a:avLst/>
                <a:gdLst/>
                <a:ahLst/>
                <a:cxnLst/>
                <a:rect l="l" t="t" r="r" b="b"/>
                <a:pathLst>
                  <a:path w="457" h="335" extrusionOk="0">
                    <a:moveTo>
                      <a:pt x="213" y="0"/>
                    </a:moveTo>
                    <a:cubicBezTo>
                      <a:pt x="0" y="0"/>
                      <a:pt x="0" y="335"/>
                      <a:pt x="213" y="335"/>
                    </a:cubicBezTo>
                    <a:cubicBezTo>
                      <a:pt x="456" y="335"/>
                      <a:pt x="456" y="0"/>
                      <a:pt x="213"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2" name="Google Shape;1675;p72">
                <a:extLst>
                  <a:ext uri="{FF2B5EF4-FFF2-40B4-BE49-F238E27FC236}">
                    <a16:creationId xmlns:a16="http://schemas.microsoft.com/office/drawing/2014/main" id="{8E275719-8E81-8061-5466-68322862AD1D}"/>
                  </a:ext>
                </a:extLst>
              </p:cNvPr>
              <p:cNvSpPr/>
              <p:nvPr/>
            </p:nvSpPr>
            <p:spPr>
              <a:xfrm>
                <a:off x="1538300" y="2595325"/>
                <a:ext cx="8375" cy="7600"/>
              </a:xfrm>
              <a:custGeom>
                <a:avLst/>
                <a:gdLst/>
                <a:ahLst/>
                <a:cxnLst/>
                <a:rect l="l" t="t" r="r" b="b"/>
                <a:pathLst>
                  <a:path w="335" h="304" extrusionOk="0">
                    <a:moveTo>
                      <a:pt x="152" y="0"/>
                    </a:moveTo>
                    <a:cubicBezTo>
                      <a:pt x="122" y="0"/>
                      <a:pt x="122" y="0"/>
                      <a:pt x="91" y="61"/>
                    </a:cubicBezTo>
                    <a:cubicBezTo>
                      <a:pt x="61" y="61"/>
                      <a:pt x="61" y="91"/>
                      <a:pt x="0" y="122"/>
                    </a:cubicBezTo>
                    <a:lnTo>
                      <a:pt x="0" y="152"/>
                    </a:lnTo>
                    <a:lnTo>
                      <a:pt x="0" y="213"/>
                    </a:lnTo>
                    <a:lnTo>
                      <a:pt x="0" y="243"/>
                    </a:lnTo>
                    <a:lnTo>
                      <a:pt x="0" y="274"/>
                    </a:lnTo>
                    <a:lnTo>
                      <a:pt x="61" y="304"/>
                    </a:lnTo>
                    <a:lnTo>
                      <a:pt x="213" y="304"/>
                    </a:lnTo>
                    <a:cubicBezTo>
                      <a:pt x="243" y="304"/>
                      <a:pt x="243" y="274"/>
                      <a:pt x="274" y="274"/>
                    </a:cubicBezTo>
                    <a:cubicBezTo>
                      <a:pt x="274" y="274"/>
                      <a:pt x="274" y="243"/>
                      <a:pt x="304" y="243"/>
                    </a:cubicBezTo>
                    <a:cubicBezTo>
                      <a:pt x="304" y="213"/>
                      <a:pt x="334" y="213"/>
                      <a:pt x="334" y="152"/>
                    </a:cubicBezTo>
                    <a:cubicBezTo>
                      <a:pt x="304" y="122"/>
                      <a:pt x="304" y="91"/>
                      <a:pt x="304" y="91"/>
                    </a:cubicBezTo>
                    <a:cubicBezTo>
                      <a:pt x="304" y="61"/>
                      <a:pt x="304" y="61"/>
                      <a:pt x="274" y="61"/>
                    </a:cubicBezTo>
                    <a:lnTo>
                      <a:pt x="243" y="0"/>
                    </a:ln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3" name="Google Shape;1676;p72">
                <a:extLst>
                  <a:ext uri="{FF2B5EF4-FFF2-40B4-BE49-F238E27FC236}">
                    <a16:creationId xmlns:a16="http://schemas.microsoft.com/office/drawing/2014/main" id="{F245C7C2-3B6C-7734-0983-E785B364BBAB}"/>
                  </a:ext>
                </a:extLst>
              </p:cNvPr>
              <p:cNvSpPr/>
              <p:nvPr/>
            </p:nvSpPr>
            <p:spPr>
              <a:xfrm>
                <a:off x="1500300" y="2593025"/>
                <a:ext cx="11425" cy="8400"/>
              </a:xfrm>
              <a:custGeom>
                <a:avLst/>
                <a:gdLst/>
                <a:ahLst/>
                <a:cxnLst/>
                <a:rect l="l" t="t" r="r" b="b"/>
                <a:pathLst>
                  <a:path w="457" h="336" extrusionOk="0">
                    <a:moveTo>
                      <a:pt x="243" y="1"/>
                    </a:moveTo>
                    <a:cubicBezTo>
                      <a:pt x="0" y="1"/>
                      <a:pt x="0" y="335"/>
                      <a:pt x="243" y="335"/>
                    </a:cubicBezTo>
                    <a:cubicBezTo>
                      <a:pt x="456" y="335"/>
                      <a:pt x="456" y="1"/>
                      <a:pt x="243"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4" name="Google Shape;1677;p72">
                <a:extLst>
                  <a:ext uri="{FF2B5EF4-FFF2-40B4-BE49-F238E27FC236}">
                    <a16:creationId xmlns:a16="http://schemas.microsoft.com/office/drawing/2014/main" id="{16ABE767-294B-3F1A-E93F-D697ED5093E4}"/>
                  </a:ext>
                </a:extLst>
              </p:cNvPr>
              <p:cNvSpPr/>
              <p:nvPr/>
            </p:nvSpPr>
            <p:spPr>
              <a:xfrm>
                <a:off x="1487375" y="2612025"/>
                <a:ext cx="11425" cy="8400"/>
              </a:xfrm>
              <a:custGeom>
                <a:avLst/>
                <a:gdLst/>
                <a:ahLst/>
                <a:cxnLst/>
                <a:rect l="l" t="t" r="r" b="b"/>
                <a:pathLst>
                  <a:path w="457" h="336" extrusionOk="0">
                    <a:moveTo>
                      <a:pt x="213" y="1"/>
                    </a:moveTo>
                    <a:cubicBezTo>
                      <a:pt x="1" y="1"/>
                      <a:pt x="1" y="335"/>
                      <a:pt x="213" y="335"/>
                    </a:cubicBezTo>
                    <a:cubicBezTo>
                      <a:pt x="456" y="335"/>
                      <a:pt x="456" y="1"/>
                      <a:pt x="213"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5" name="Google Shape;1678;p72">
                <a:extLst>
                  <a:ext uri="{FF2B5EF4-FFF2-40B4-BE49-F238E27FC236}">
                    <a16:creationId xmlns:a16="http://schemas.microsoft.com/office/drawing/2014/main" id="{9F457FBB-EAC1-A689-E85D-B592CA5030B4}"/>
                  </a:ext>
                </a:extLst>
              </p:cNvPr>
              <p:cNvSpPr/>
              <p:nvPr/>
            </p:nvSpPr>
            <p:spPr>
              <a:xfrm>
                <a:off x="1528400" y="2643175"/>
                <a:ext cx="11425" cy="8400"/>
              </a:xfrm>
              <a:custGeom>
                <a:avLst/>
                <a:gdLst/>
                <a:ahLst/>
                <a:cxnLst/>
                <a:rect l="l" t="t" r="r" b="b"/>
                <a:pathLst>
                  <a:path w="457" h="336" extrusionOk="0">
                    <a:moveTo>
                      <a:pt x="214" y="1"/>
                    </a:moveTo>
                    <a:cubicBezTo>
                      <a:pt x="1" y="1"/>
                      <a:pt x="1" y="335"/>
                      <a:pt x="214" y="335"/>
                    </a:cubicBezTo>
                    <a:cubicBezTo>
                      <a:pt x="457" y="335"/>
                      <a:pt x="457" y="1"/>
                      <a:pt x="214"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6" name="Google Shape;1679;p72">
                <a:extLst>
                  <a:ext uri="{FF2B5EF4-FFF2-40B4-BE49-F238E27FC236}">
                    <a16:creationId xmlns:a16="http://schemas.microsoft.com/office/drawing/2014/main" id="{B6624EBB-BD45-9C99-7812-D7C3279664AF}"/>
                  </a:ext>
                </a:extLst>
              </p:cNvPr>
              <p:cNvSpPr/>
              <p:nvPr/>
            </p:nvSpPr>
            <p:spPr>
              <a:xfrm>
                <a:off x="1405300" y="2697900"/>
                <a:ext cx="70700" cy="70700"/>
              </a:xfrm>
              <a:custGeom>
                <a:avLst/>
                <a:gdLst/>
                <a:ahLst/>
                <a:cxnLst/>
                <a:rect l="l" t="t" r="r" b="b"/>
                <a:pathLst>
                  <a:path w="2828" h="2828" extrusionOk="0">
                    <a:moveTo>
                      <a:pt x="1399" y="0"/>
                    </a:moveTo>
                    <a:cubicBezTo>
                      <a:pt x="639" y="0"/>
                      <a:pt x="1" y="639"/>
                      <a:pt x="1" y="1399"/>
                    </a:cubicBezTo>
                    <a:cubicBezTo>
                      <a:pt x="1" y="2189"/>
                      <a:pt x="639" y="2827"/>
                      <a:pt x="1399" y="2827"/>
                    </a:cubicBezTo>
                    <a:cubicBezTo>
                      <a:pt x="2189" y="2827"/>
                      <a:pt x="2828" y="2189"/>
                      <a:pt x="2828" y="1399"/>
                    </a:cubicBezTo>
                    <a:cubicBezTo>
                      <a:pt x="2828" y="639"/>
                      <a:pt x="2189" y="0"/>
                      <a:pt x="1399" y="0"/>
                    </a:cubicBezTo>
                    <a:close/>
                  </a:path>
                </a:pathLst>
              </a:cu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7" name="Google Shape;1680;p72">
                <a:extLst>
                  <a:ext uri="{FF2B5EF4-FFF2-40B4-BE49-F238E27FC236}">
                    <a16:creationId xmlns:a16="http://schemas.microsoft.com/office/drawing/2014/main" id="{358BB6B9-A3B6-CBDE-8B53-16E1DF99ABB0}"/>
                  </a:ext>
                </a:extLst>
              </p:cNvPr>
              <p:cNvSpPr/>
              <p:nvPr/>
            </p:nvSpPr>
            <p:spPr>
              <a:xfrm>
                <a:off x="1418975" y="2722225"/>
                <a:ext cx="15225" cy="11450"/>
              </a:xfrm>
              <a:custGeom>
                <a:avLst/>
                <a:gdLst/>
                <a:ahLst/>
                <a:cxnLst/>
                <a:rect l="l" t="t" r="r" b="b"/>
                <a:pathLst>
                  <a:path w="609" h="458" extrusionOk="0">
                    <a:moveTo>
                      <a:pt x="305" y="0"/>
                    </a:moveTo>
                    <a:cubicBezTo>
                      <a:pt x="1" y="0"/>
                      <a:pt x="1" y="456"/>
                      <a:pt x="305" y="456"/>
                    </a:cubicBezTo>
                    <a:cubicBezTo>
                      <a:pt x="314" y="457"/>
                      <a:pt x="323" y="457"/>
                      <a:pt x="332" y="457"/>
                    </a:cubicBezTo>
                    <a:cubicBezTo>
                      <a:pt x="609" y="457"/>
                      <a:pt x="600" y="0"/>
                      <a:pt x="305"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8" name="Google Shape;1681;p72">
                <a:extLst>
                  <a:ext uri="{FF2B5EF4-FFF2-40B4-BE49-F238E27FC236}">
                    <a16:creationId xmlns:a16="http://schemas.microsoft.com/office/drawing/2014/main" id="{285850CA-B974-3682-1A2B-377CE38896E6}"/>
                  </a:ext>
                </a:extLst>
              </p:cNvPr>
              <p:cNvSpPr/>
              <p:nvPr/>
            </p:nvSpPr>
            <p:spPr>
              <a:xfrm>
                <a:off x="1437225" y="27222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9" name="Google Shape;1682;p72">
                <a:extLst>
                  <a:ext uri="{FF2B5EF4-FFF2-40B4-BE49-F238E27FC236}">
                    <a16:creationId xmlns:a16="http://schemas.microsoft.com/office/drawing/2014/main" id="{C32D6436-968C-9887-0FB9-688BA01051BE}"/>
                  </a:ext>
                </a:extLst>
              </p:cNvPr>
              <p:cNvSpPr/>
              <p:nvPr/>
            </p:nvSpPr>
            <p:spPr>
              <a:xfrm>
                <a:off x="1429625" y="270702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0" name="Google Shape;1683;p72">
                <a:extLst>
                  <a:ext uri="{FF2B5EF4-FFF2-40B4-BE49-F238E27FC236}">
                    <a16:creationId xmlns:a16="http://schemas.microsoft.com/office/drawing/2014/main" id="{620D71FF-7D4F-7711-76A3-28A6BFD5C1AB}"/>
                  </a:ext>
                </a:extLst>
              </p:cNvPr>
              <p:cNvSpPr/>
              <p:nvPr/>
            </p:nvSpPr>
            <p:spPr>
              <a:xfrm>
                <a:off x="1457750" y="2726775"/>
                <a:ext cx="15225" cy="11425"/>
              </a:xfrm>
              <a:custGeom>
                <a:avLst/>
                <a:gdLst/>
                <a:ahLst/>
                <a:cxnLst/>
                <a:rect l="l" t="t" r="r" b="b"/>
                <a:pathLst>
                  <a:path w="609" h="457" extrusionOk="0">
                    <a:moveTo>
                      <a:pt x="304" y="0"/>
                    </a:moveTo>
                    <a:cubicBezTo>
                      <a:pt x="0" y="0"/>
                      <a:pt x="0" y="456"/>
                      <a:pt x="304" y="456"/>
                    </a:cubicBezTo>
                    <a:cubicBezTo>
                      <a:pt x="608" y="456"/>
                      <a:pt x="608" y="0"/>
                      <a:pt x="304"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1" name="Google Shape;1684;p72">
                <a:extLst>
                  <a:ext uri="{FF2B5EF4-FFF2-40B4-BE49-F238E27FC236}">
                    <a16:creationId xmlns:a16="http://schemas.microsoft.com/office/drawing/2014/main" id="{421E5D45-D959-D64E-AF41-6FEB8D0F956D}"/>
                  </a:ext>
                </a:extLst>
              </p:cNvPr>
              <p:cNvSpPr/>
              <p:nvPr/>
            </p:nvSpPr>
            <p:spPr>
              <a:xfrm>
                <a:off x="1430375" y="2747300"/>
                <a:ext cx="15225" cy="11425"/>
              </a:xfrm>
              <a:custGeom>
                <a:avLst/>
                <a:gdLst/>
                <a:ahLst/>
                <a:cxnLst/>
                <a:rect l="l" t="t" r="r" b="b"/>
                <a:pathLst>
                  <a:path w="609" h="457" extrusionOk="0">
                    <a:moveTo>
                      <a:pt x="305" y="0"/>
                    </a:moveTo>
                    <a:cubicBezTo>
                      <a:pt x="1" y="0"/>
                      <a:pt x="1" y="456"/>
                      <a:pt x="305" y="456"/>
                    </a:cubicBezTo>
                    <a:cubicBezTo>
                      <a:pt x="609" y="456"/>
                      <a:pt x="609" y="0"/>
                      <a:pt x="305"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2" name="Google Shape;1685;p72">
                <a:extLst>
                  <a:ext uri="{FF2B5EF4-FFF2-40B4-BE49-F238E27FC236}">
                    <a16:creationId xmlns:a16="http://schemas.microsoft.com/office/drawing/2014/main" id="{FD688F30-A1C5-ADDB-5A81-340B24600184}"/>
                  </a:ext>
                </a:extLst>
              </p:cNvPr>
              <p:cNvSpPr/>
              <p:nvPr/>
            </p:nvSpPr>
            <p:spPr>
              <a:xfrm>
                <a:off x="1412150" y="2741200"/>
                <a:ext cx="15200" cy="11475"/>
              </a:xfrm>
              <a:custGeom>
                <a:avLst/>
                <a:gdLst/>
                <a:ahLst/>
                <a:cxnLst/>
                <a:rect l="l" t="t" r="r" b="b"/>
                <a:pathLst>
                  <a:path w="608" h="459" extrusionOk="0">
                    <a:moveTo>
                      <a:pt x="304" y="1"/>
                    </a:moveTo>
                    <a:cubicBezTo>
                      <a:pt x="0" y="1"/>
                      <a:pt x="0" y="457"/>
                      <a:pt x="304" y="457"/>
                    </a:cubicBezTo>
                    <a:cubicBezTo>
                      <a:pt x="314" y="458"/>
                      <a:pt x="322" y="458"/>
                      <a:pt x="331" y="458"/>
                    </a:cubicBezTo>
                    <a:cubicBezTo>
                      <a:pt x="608" y="458"/>
                      <a:pt x="599" y="1"/>
                      <a:pt x="304"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3" name="Google Shape;1686;p72">
                <a:extLst>
                  <a:ext uri="{FF2B5EF4-FFF2-40B4-BE49-F238E27FC236}">
                    <a16:creationId xmlns:a16="http://schemas.microsoft.com/office/drawing/2014/main" id="{72045269-D250-3860-855F-3FEC135BE75E}"/>
                  </a:ext>
                </a:extLst>
              </p:cNvPr>
              <p:cNvSpPr/>
              <p:nvPr/>
            </p:nvSpPr>
            <p:spPr>
              <a:xfrm>
                <a:off x="1450900" y="2745000"/>
                <a:ext cx="15225" cy="11425"/>
              </a:xfrm>
              <a:custGeom>
                <a:avLst/>
                <a:gdLst/>
                <a:ahLst/>
                <a:cxnLst/>
                <a:rect l="l" t="t" r="r" b="b"/>
                <a:pathLst>
                  <a:path w="609" h="457" extrusionOk="0">
                    <a:moveTo>
                      <a:pt x="305" y="1"/>
                    </a:moveTo>
                    <a:cubicBezTo>
                      <a:pt x="1" y="1"/>
                      <a:pt x="1" y="457"/>
                      <a:pt x="305" y="457"/>
                    </a:cubicBezTo>
                    <a:cubicBezTo>
                      <a:pt x="608" y="457"/>
                      <a:pt x="608" y="1"/>
                      <a:pt x="305"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4" name="Google Shape;1687;p72">
                <a:extLst>
                  <a:ext uri="{FF2B5EF4-FFF2-40B4-BE49-F238E27FC236}">
                    <a16:creationId xmlns:a16="http://schemas.microsoft.com/office/drawing/2014/main" id="{4ADDEE08-CEC5-0686-974C-776D1D3B6ADD}"/>
                  </a:ext>
                </a:extLst>
              </p:cNvPr>
              <p:cNvSpPr/>
              <p:nvPr/>
            </p:nvSpPr>
            <p:spPr>
              <a:xfrm>
                <a:off x="1431150" y="2735900"/>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5" name="Google Shape;1688;p72">
                <a:extLst>
                  <a:ext uri="{FF2B5EF4-FFF2-40B4-BE49-F238E27FC236}">
                    <a16:creationId xmlns:a16="http://schemas.microsoft.com/office/drawing/2014/main" id="{82B7C0FA-AC97-21A8-84B2-967F89D8912C}"/>
                  </a:ext>
                </a:extLst>
              </p:cNvPr>
              <p:cNvSpPr/>
              <p:nvPr/>
            </p:nvSpPr>
            <p:spPr>
              <a:xfrm>
                <a:off x="1445575" y="2735900"/>
                <a:ext cx="9900" cy="7625"/>
              </a:xfrm>
              <a:custGeom>
                <a:avLst/>
                <a:gdLst/>
                <a:ahLst/>
                <a:cxnLst/>
                <a:rect l="l" t="t" r="r" b="b"/>
                <a:pathLst>
                  <a:path w="396" h="305" extrusionOk="0">
                    <a:moveTo>
                      <a:pt x="183" y="0"/>
                    </a:moveTo>
                    <a:cubicBezTo>
                      <a:pt x="1" y="0"/>
                      <a:pt x="1" y="304"/>
                      <a:pt x="183" y="304"/>
                    </a:cubicBezTo>
                    <a:cubicBezTo>
                      <a:pt x="396" y="304"/>
                      <a:pt x="396" y="0"/>
                      <a:pt x="183"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6" name="Google Shape;1689;p72">
                <a:extLst>
                  <a:ext uri="{FF2B5EF4-FFF2-40B4-BE49-F238E27FC236}">
                    <a16:creationId xmlns:a16="http://schemas.microsoft.com/office/drawing/2014/main" id="{88D6C7CB-BFA7-DE01-A99B-9F42A3D31D6D}"/>
                  </a:ext>
                </a:extLst>
              </p:cNvPr>
              <p:cNvSpPr/>
              <p:nvPr/>
            </p:nvSpPr>
            <p:spPr>
              <a:xfrm>
                <a:off x="1454700" y="2712325"/>
                <a:ext cx="7625" cy="6875"/>
              </a:xfrm>
              <a:custGeom>
                <a:avLst/>
                <a:gdLst/>
                <a:ahLst/>
                <a:cxnLst/>
                <a:rect l="l" t="t" r="r" b="b"/>
                <a:pathLst>
                  <a:path w="305" h="275" extrusionOk="0">
                    <a:moveTo>
                      <a:pt x="122" y="1"/>
                    </a:moveTo>
                    <a:cubicBezTo>
                      <a:pt x="92" y="1"/>
                      <a:pt x="92" y="1"/>
                      <a:pt x="61" y="31"/>
                    </a:cubicBezTo>
                    <a:cubicBezTo>
                      <a:pt x="1" y="31"/>
                      <a:pt x="1" y="92"/>
                      <a:pt x="1" y="92"/>
                    </a:cubicBezTo>
                    <a:lnTo>
                      <a:pt x="1" y="123"/>
                    </a:lnTo>
                    <a:lnTo>
                      <a:pt x="1" y="153"/>
                    </a:lnTo>
                    <a:lnTo>
                      <a:pt x="1" y="183"/>
                    </a:lnTo>
                    <a:lnTo>
                      <a:pt x="1" y="214"/>
                    </a:lnTo>
                    <a:lnTo>
                      <a:pt x="61" y="275"/>
                    </a:lnTo>
                    <a:lnTo>
                      <a:pt x="153" y="275"/>
                    </a:lnTo>
                    <a:cubicBezTo>
                      <a:pt x="213" y="275"/>
                      <a:pt x="213" y="214"/>
                      <a:pt x="244" y="214"/>
                    </a:cubicBezTo>
                    <a:cubicBezTo>
                      <a:pt x="244" y="214"/>
                      <a:pt x="244" y="183"/>
                      <a:pt x="274" y="183"/>
                    </a:cubicBezTo>
                    <a:cubicBezTo>
                      <a:pt x="274" y="153"/>
                      <a:pt x="304" y="153"/>
                      <a:pt x="304" y="123"/>
                    </a:cubicBezTo>
                    <a:cubicBezTo>
                      <a:pt x="244" y="123"/>
                      <a:pt x="244" y="123"/>
                      <a:pt x="244" y="92"/>
                    </a:cubicBezTo>
                    <a:cubicBezTo>
                      <a:pt x="244" y="92"/>
                      <a:pt x="244" y="31"/>
                      <a:pt x="213" y="31"/>
                    </a:cubicBezTo>
                    <a:lnTo>
                      <a:pt x="153" y="1"/>
                    </a:ln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7" name="Google Shape;1690;p72">
                <a:extLst>
                  <a:ext uri="{FF2B5EF4-FFF2-40B4-BE49-F238E27FC236}">
                    <a16:creationId xmlns:a16="http://schemas.microsoft.com/office/drawing/2014/main" id="{07F3B3D2-EEE3-CBC8-7242-69711890011F}"/>
                  </a:ext>
                </a:extLst>
              </p:cNvPr>
              <p:cNvSpPr/>
              <p:nvPr/>
            </p:nvSpPr>
            <p:spPr>
              <a:xfrm>
                <a:off x="1419750" y="2710825"/>
                <a:ext cx="9900" cy="7625"/>
              </a:xfrm>
              <a:custGeom>
                <a:avLst/>
                <a:gdLst/>
                <a:ahLst/>
                <a:cxnLst/>
                <a:rect l="l" t="t" r="r" b="b"/>
                <a:pathLst>
                  <a:path w="396" h="305" extrusionOk="0">
                    <a:moveTo>
                      <a:pt x="183" y="0"/>
                    </a:moveTo>
                    <a:cubicBezTo>
                      <a:pt x="0" y="0"/>
                      <a:pt x="0" y="304"/>
                      <a:pt x="183" y="304"/>
                    </a:cubicBezTo>
                    <a:cubicBezTo>
                      <a:pt x="395" y="304"/>
                      <a:pt x="395" y="0"/>
                      <a:pt x="183" y="0"/>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8" name="Google Shape;1691;p72">
                <a:extLst>
                  <a:ext uri="{FF2B5EF4-FFF2-40B4-BE49-F238E27FC236}">
                    <a16:creationId xmlns:a16="http://schemas.microsoft.com/office/drawing/2014/main" id="{FBC7263F-1A6F-7DD8-390B-AFB907611381}"/>
                  </a:ext>
                </a:extLst>
              </p:cNvPr>
              <p:cNvSpPr/>
              <p:nvPr/>
            </p:nvSpPr>
            <p:spPr>
              <a:xfrm>
                <a:off x="1408350" y="2727525"/>
                <a:ext cx="9900" cy="7625"/>
              </a:xfrm>
              <a:custGeom>
                <a:avLst/>
                <a:gdLst/>
                <a:ahLst/>
                <a:cxnLst/>
                <a:rect l="l" t="t" r="r" b="b"/>
                <a:pathLst>
                  <a:path w="396" h="305" extrusionOk="0">
                    <a:moveTo>
                      <a:pt x="183" y="1"/>
                    </a:moveTo>
                    <a:cubicBezTo>
                      <a:pt x="0" y="1"/>
                      <a:pt x="0" y="305"/>
                      <a:pt x="183" y="305"/>
                    </a:cubicBezTo>
                    <a:cubicBezTo>
                      <a:pt x="396" y="305"/>
                      <a:pt x="396" y="1"/>
                      <a:pt x="183"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9" name="Google Shape;1692;p72">
                <a:extLst>
                  <a:ext uri="{FF2B5EF4-FFF2-40B4-BE49-F238E27FC236}">
                    <a16:creationId xmlns:a16="http://schemas.microsoft.com/office/drawing/2014/main" id="{96553A15-F1CB-7FD6-C283-FD1E3E8DBD4A}"/>
                  </a:ext>
                </a:extLst>
              </p:cNvPr>
              <p:cNvSpPr/>
              <p:nvPr/>
            </p:nvSpPr>
            <p:spPr>
              <a:xfrm>
                <a:off x="1445575" y="2756400"/>
                <a:ext cx="9150" cy="7625"/>
              </a:xfrm>
              <a:custGeom>
                <a:avLst/>
                <a:gdLst/>
                <a:ahLst/>
                <a:cxnLst/>
                <a:rect l="l" t="t" r="r" b="b"/>
                <a:pathLst>
                  <a:path w="366" h="305" extrusionOk="0">
                    <a:moveTo>
                      <a:pt x="183" y="1"/>
                    </a:moveTo>
                    <a:cubicBezTo>
                      <a:pt x="1" y="1"/>
                      <a:pt x="1" y="305"/>
                      <a:pt x="183" y="305"/>
                    </a:cubicBezTo>
                    <a:cubicBezTo>
                      <a:pt x="366" y="305"/>
                      <a:pt x="366" y="1"/>
                      <a:pt x="183" y="1"/>
                    </a:cubicBezTo>
                    <a:close/>
                  </a:path>
                </a:pathLst>
              </a:custGeom>
              <a:solidFill>
                <a:srgbClr val="FEF7C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0" name="Google Shape;1693;p72">
                <a:extLst>
                  <a:ext uri="{FF2B5EF4-FFF2-40B4-BE49-F238E27FC236}">
                    <a16:creationId xmlns:a16="http://schemas.microsoft.com/office/drawing/2014/main" id="{2F33838B-D434-8F26-567E-7713D56B0C0D}"/>
                  </a:ext>
                </a:extLst>
              </p:cNvPr>
              <p:cNvSpPr/>
              <p:nvPr/>
            </p:nvSpPr>
            <p:spPr>
              <a:xfrm>
                <a:off x="1411375" y="2581300"/>
                <a:ext cx="64625" cy="43675"/>
              </a:xfrm>
              <a:custGeom>
                <a:avLst/>
                <a:gdLst/>
                <a:ahLst/>
                <a:cxnLst/>
                <a:rect l="l" t="t" r="r" b="b"/>
                <a:pathLst>
                  <a:path w="2585" h="1747" extrusionOk="0">
                    <a:moveTo>
                      <a:pt x="745" y="1"/>
                    </a:moveTo>
                    <a:cubicBezTo>
                      <a:pt x="595" y="1"/>
                      <a:pt x="444" y="70"/>
                      <a:pt x="335" y="287"/>
                    </a:cubicBezTo>
                    <a:cubicBezTo>
                      <a:pt x="1" y="956"/>
                      <a:pt x="730" y="1139"/>
                      <a:pt x="730" y="1139"/>
                    </a:cubicBezTo>
                    <a:lnTo>
                      <a:pt x="730" y="1746"/>
                    </a:lnTo>
                    <a:lnTo>
                      <a:pt x="1794" y="1746"/>
                    </a:lnTo>
                    <a:lnTo>
                      <a:pt x="1794" y="1139"/>
                    </a:lnTo>
                    <a:cubicBezTo>
                      <a:pt x="1794" y="1139"/>
                      <a:pt x="2585" y="926"/>
                      <a:pt x="2189" y="379"/>
                    </a:cubicBezTo>
                    <a:cubicBezTo>
                      <a:pt x="2038" y="164"/>
                      <a:pt x="1856" y="102"/>
                      <a:pt x="1694" y="102"/>
                    </a:cubicBezTo>
                    <a:cubicBezTo>
                      <a:pt x="1465" y="102"/>
                      <a:pt x="1278" y="227"/>
                      <a:pt x="1278" y="227"/>
                    </a:cubicBezTo>
                    <a:cubicBezTo>
                      <a:pt x="1278" y="227"/>
                      <a:pt x="1014" y="1"/>
                      <a:pt x="745" y="1"/>
                    </a:cubicBezTo>
                    <a:close/>
                  </a:path>
                </a:pathLst>
              </a:custGeom>
              <a:solidFill>
                <a:schemeClr val="tx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1" name="Google Shape;1694;p72">
                <a:extLst>
                  <a:ext uri="{FF2B5EF4-FFF2-40B4-BE49-F238E27FC236}">
                    <a16:creationId xmlns:a16="http://schemas.microsoft.com/office/drawing/2014/main" id="{03BC7733-781F-CDE9-9643-00EBD0C221A6}"/>
                  </a:ext>
                </a:extLst>
              </p:cNvPr>
              <p:cNvSpPr/>
              <p:nvPr/>
            </p:nvSpPr>
            <p:spPr>
              <a:xfrm>
                <a:off x="1312600" y="2729725"/>
                <a:ext cx="58525" cy="50275"/>
              </a:xfrm>
              <a:custGeom>
                <a:avLst/>
                <a:gdLst/>
                <a:ahLst/>
                <a:cxnLst/>
                <a:rect l="l" t="t" r="r" b="b"/>
                <a:pathLst>
                  <a:path w="2341" h="2011" extrusionOk="0">
                    <a:moveTo>
                      <a:pt x="1443" y="0"/>
                    </a:moveTo>
                    <a:cubicBezTo>
                      <a:pt x="877" y="0"/>
                      <a:pt x="821" y="642"/>
                      <a:pt x="821" y="642"/>
                    </a:cubicBezTo>
                    <a:cubicBezTo>
                      <a:pt x="821" y="642"/>
                      <a:pt x="1" y="855"/>
                      <a:pt x="304" y="1463"/>
                    </a:cubicBezTo>
                    <a:cubicBezTo>
                      <a:pt x="426" y="1706"/>
                      <a:pt x="596" y="1779"/>
                      <a:pt x="757" y="1779"/>
                    </a:cubicBezTo>
                    <a:cubicBezTo>
                      <a:pt x="998" y="1779"/>
                      <a:pt x="1216" y="1615"/>
                      <a:pt x="1216" y="1615"/>
                    </a:cubicBezTo>
                    <a:lnTo>
                      <a:pt x="1703" y="2010"/>
                    </a:lnTo>
                    <a:lnTo>
                      <a:pt x="2341" y="1159"/>
                    </a:lnTo>
                    <a:lnTo>
                      <a:pt x="1855" y="794"/>
                    </a:lnTo>
                    <a:cubicBezTo>
                      <a:pt x="1855" y="794"/>
                      <a:pt x="2159" y="34"/>
                      <a:pt x="1520" y="4"/>
                    </a:cubicBezTo>
                    <a:cubicBezTo>
                      <a:pt x="1494" y="2"/>
                      <a:pt x="1468" y="0"/>
                      <a:pt x="1443" y="0"/>
                    </a:cubicBezTo>
                    <a:close/>
                  </a:path>
                </a:pathLst>
              </a:custGeom>
              <a:solidFill>
                <a:schemeClr val="tx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2" name="Google Shape;1695;p72">
                <a:extLst>
                  <a:ext uri="{FF2B5EF4-FFF2-40B4-BE49-F238E27FC236}">
                    <a16:creationId xmlns:a16="http://schemas.microsoft.com/office/drawing/2014/main" id="{14C548F6-C7B5-4537-CA87-DA38A6DF8467}"/>
                  </a:ext>
                </a:extLst>
              </p:cNvPr>
              <p:cNvSpPr/>
              <p:nvPr/>
            </p:nvSpPr>
            <p:spPr>
              <a:xfrm>
                <a:off x="1146500" y="3016900"/>
                <a:ext cx="218550" cy="153750"/>
              </a:xfrm>
              <a:custGeom>
                <a:avLst/>
                <a:gdLst/>
                <a:ahLst/>
                <a:cxnLst/>
                <a:rect l="l" t="t" r="r" b="b"/>
                <a:pathLst>
                  <a:path w="8742" h="6150" extrusionOk="0">
                    <a:moveTo>
                      <a:pt x="6735" y="0"/>
                    </a:moveTo>
                    <a:cubicBezTo>
                      <a:pt x="5503" y="0"/>
                      <a:pt x="4395" y="1618"/>
                      <a:pt x="4395" y="1618"/>
                    </a:cubicBezTo>
                    <a:cubicBezTo>
                      <a:pt x="4395" y="1618"/>
                      <a:pt x="3340" y="1194"/>
                      <a:pt x="2325" y="1194"/>
                    </a:cubicBezTo>
                    <a:cubicBezTo>
                      <a:pt x="1558" y="1194"/>
                      <a:pt x="814" y="1436"/>
                      <a:pt x="565" y="2286"/>
                    </a:cubicBezTo>
                    <a:cubicBezTo>
                      <a:pt x="1" y="4218"/>
                      <a:pt x="1993" y="6150"/>
                      <a:pt x="4695" y="6150"/>
                    </a:cubicBezTo>
                    <a:cubicBezTo>
                      <a:pt x="4757" y="6150"/>
                      <a:pt x="4819" y="6149"/>
                      <a:pt x="4882" y="6146"/>
                    </a:cubicBezTo>
                    <a:cubicBezTo>
                      <a:pt x="7708" y="6025"/>
                      <a:pt x="8742" y="1010"/>
                      <a:pt x="7374" y="159"/>
                    </a:cubicBezTo>
                    <a:cubicBezTo>
                      <a:pt x="7161" y="47"/>
                      <a:pt x="6946" y="0"/>
                      <a:pt x="6735" y="0"/>
                    </a:cubicBezTo>
                    <a:close/>
                  </a:path>
                </a:pathLst>
              </a:cu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3" name="Google Shape;1696;p72">
                <a:extLst>
                  <a:ext uri="{FF2B5EF4-FFF2-40B4-BE49-F238E27FC236}">
                    <a16:creationId xmlns:a16="http://schemas.microsoft.com/office/drawing/2014/main" id="{CE88B143-A5A5-F8BE-F2CB-D2C09DFE982B}"/>
                  </a:ext>
                </a:extLst>
              </p:cNvPr>
              <p:cNvSpPr/>
              <p:nvPr/>
            </p:nvSpPr>
            <p:spPr>
              <a:xfrm>
                <a:off x="1202425" y="3004900"/>
                <a:ext cx="103350" cy="94250"/>
              </a:xfrm>
              <a:custGeom>
                <a:avLst/>
                <a:gdLst/>
                <a:ahLst/>
                <a:cxnLst/>
                <a:rect l="l" t="t" r="r" b="b"/>
                <a:pathLst>
                  <a:path w="4134" h="3770" extrusionOk="0">
                    <a:moveTo>
                      <a:pt x="1702" y="0"/>
                    </a:moveTo>
                    <a:lnTo>
                      <a:pt x="1125" y="304"/>
                    </a:lnTo>
                    <a:lnTo>
                      <a:pt x="1429" y="1368"/>
                    </a:lnTo>
                    <a:cubicBezTo>
                      <a:pt x="1429" y="1368"/>
                      <a:pt x="213" y="1459"/>
                      <a:pt x="0" y="2006"/>
                    </a:cubicBezTo>
                    <a:cubicBezTo>
                      <a:pt x="172" y="2108"/>
                      <a:pt x="412" y="2141"/>
                      <a:pt x="655" y="2141"/>
                    </a:cubicBezTo>
                    <a:cubicBezTo>
                      <a:pt x="1142" y="2141"/>
                      <a:pt x="1641" y="2006"/>
                      <a:pt x="1642" y="2006"/>
                    </a:cubicBezTo>
                    <a:lnTo>
                      <a:pt x="1642" y="2006"/>
                    </a:lnTo>
                    <a:cubicBezTo>
                      <a:pt x="1641" y="2006"/>
                      <a:pt x="456" y="3131"/>
                      <a:pt x="882" y="3769"/>
                    </a:cubicBezTo>
                    <a:cubicBezTo>
                      <a:pt x="1733" y="3526"/>
                      <a:pt x="2189" y="2128"/>
                      <a:pt x="2189" y="2128"/>
                    </a:cubicBezTo>
                    <a:cubicBezTo>
                      <a:pt x="2189" y="2128"/>
                      <a:pt x="3261" y="2597"/>
                      <a:pt x="3873" y="2597"/>
                    </a:cubicBezTo>
                    <a:cubicBezTo>
                      <a:pt x="3975" y="2597"/>
                      <a:pt x="4064" y="2584"/>
                      <a:pt x="4134" y="2553"/>
                    </a:cubicBezTo>
                    <a:cubicBezTo>
                      <a:pt x="3556" y="1702"/>
                      <a:pt x="2736" y="1672"/>
                      <a:pt x="2736" y="1672"/>
                    </a:cubicBezTo>
                    <a:cubicBezTo>
                      <a:pt x="2736" y="1672"/>
                      <a:pt x="3830" y="1216"/>
                      <a:pt x="4134" y="578"/>
                    </a:cubicBezTo>
                    <a:cubicBezTo>
                      <a:pt x="4027" y="520"/>
                      <a:pt x="3910" y="495"/>
                      <a:pt x="3787" y="495"/>
                    </a:cubicBezTo>
                    <a:cubicBezTo>
                      <a:pt x="3067" y="495"/>
                      <a:pt x="2158" y="1338"/>
                      <a:pt x="2158" y="1338"/>
                    </a:cubicBezTo>
                    <a:lnTo>
                      <a:pt x="1702" y="0"/>
                    </a:ln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4" name="Google Shape;1697;p72">
                <a:extLst>
                  <a:ext uri="{FF2B5EF4-FFF2-40B4-BE49-F238E27FC236}">
                    <a16:creationId xmlns:a16="http://schemas.microsoft.com/office/drawing/2014/main" id="{D46D7C09-A577-4374-C0AC-CED85DD9AD12}"/>
                  </a:ext>
                </a:extLst>
              </p:cNvPr>
              <p:cNvSpPr/>
              <p:nvPr/>
            </p:nvSpPr>
            <p:spPr>
              <a:xfrm>
                <a:off x="1179625" y="3096450"/>
                <a:ext cx="95775" cy="58050"/>
              </a:xfrm>
              <a:custGeom>
                <a:avLst/>
                <a:gdLst/>
                <a:ahLst/>
                <a:cxnLst/>
                <a:rect l="l" t="t" r="r" b="b"/>
                <a:pathLst>
                  <a:path w="3831" h="2322" extrusionOk="0">
                    <a:moveTo>
                      <a:pt x="398" y="0"/>
                    </a:moveTo>
                    <a:cubicBezTo>
                      <a:pt x="368" y="0"/>
                      <a:pt x="337" y="5"/>
                      <a:pt x="304" y="16"/>
                    </a:cubicBezTo>
                    <a:cubicBezTo>
                      <a:pt x="122" y="77"/>
                      <a:pt x="0" y="290"/>
                      <a:pt x="61" y="442"/>
                    </a:cubicBezTo>
                    <a:cubicBezTo>
                      <a:pt x="274" y="1050"/>
                      <a:pt x="760" y="1536"/>
                      <a:pt x="1338" y="1840"/>
                    </a:cubicBezTo>
                    <a:cubicBezTo>
                      <a:pt x="1642" y="1992"/>
                      <a:pt x="2006" y="2113"/>
                      <a:pt x="2341" y="2205"/>
                    </a:cubicBezTo>
                    <a:cubicBezTo>
                      <a:pt x="2554" y="2235"/>
                      <a:pt x="2705" y="2265"/>
                      <a:pt x="2888" y="2265"/>
                    </a:cubicBezTo>
                    <a:cubicBezTo>
                      <a:pt x="3035" y="2286"/>
                      <a:pt x="3181" y="2322"/>
                      <a:pt x="3328" y="2322"/>
                    </a:cubicBezTo>
                    <a:cubicBezTo>
                      <a:pt x="3394" y="2322"/>
                      <a:pt x="3460" y="2315"/>
                      <a:pt x="3526" y="2296"/>
                    </a:cubicBezTo>
                    <a:cubicBezTo>
                      <a:pt x="3709" y="2265"/>
                      <a:pt x="3830" y="2083"/>
                      <a:pt x="3830" y="1931"/>
                    </a:cubicBezTo>
                    <a:cubicBezTo>
                      <a:pt x="3830" y="1779"/>
                      <a:pt x="3709" y="1627"/>
                      <a:pt x="3526" y="1597"/>
                    </a:cubicBezTo>
                    <a:cubicBezTo>
                      <a:pt x="3374" y="1505"/>
                      <a:pt x="3192" y="1536"/>
                      <a:pt x="3009" y="1505"/>
                    </a:cubicBezTo>
                    <a:cubicBezTo>
                      <a:pt x="2857" y="1505"/>
                      <a:pt x="2736" y="1475"/>
                      <a:pt x="2584" y="1445"/>
                    </a:cubicBezTo>
                    <a:cubicBezTo>
                      <a:pt x="2280" y="1384"/>
                      <a:pt x="1976" y="1293"/>
                      <a:pt x="1702" y="1171"/>
                    </a:cubicBezTo>
                    <a:cubicBezTo>
                      <a:pt x="1277" y="989"/>
                      <a:pt x="912" y="685"/>
                      <a:pt x="730" y="259"/>
                    </a:cubicBezTo>
                    <a:cubicBezTo>
                      <a:pt x="655" y="109"/>
                      <a:pt x="539" y="0"/>
                      <a:pt x="398" y="0"/>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5" name="Google Shape;1698;p72">
                <a:extLst>
                  <a:ext uri="{FF2B5EF4-FFF2-40B4-BE49-F238E27FC236}">
                    <a16:creationId xmlns:a16="http://schemas.microsoft.com/office/drawing/2014/main" id="{DBC2D66F-A4B0-1616-85AD-A2EAEDE7B13D}"/>
                  </a:ext>
                </a:extLst>
              </p:cNvPr>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rgbClr val="BCBCB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6" name="Google Shape;1699;p72">
                <a:extLst>
                  <a:ext uri="{FF2B5EF4-FFF2-40B4-BE49-F238E27FC236}">
                    <a16:creationId xmlns:a16="http://schemas.microsoft.com/office/drawing/2014/main" id="{CAB76100-594B-DAE8-C0F1-83D1D87BC83B}"/>
                  </a:ext>
                </a:extLst>
              </p:cNvPr>
              <p:cNvSpPr/>
              <p:nvPr/>
            </p:nvSpPr>
            <p:spPr>
              <a:xfrm>
                <a:off x="1488125" y="3000125"/>
                <a:ext cx="199875" cy="141575"/>
              </a:xfrm>
              <a:custGeom>
                <a:avLst/>
                <a:gdLst/>
                <a:ahLst/>
                <a:cxnLst/>
                <a:rect l="l" t="t" r="r" b="b"/>
                <a:pathLst>
                  <a:path w="7995" h="5663" extrusionOk="0">
                    <a:moveTo>
                      <a:pt x="2494" y="1"/>
                    </a:moveTo>
                    <a:cubicBezTo>
                      <a:pt x="2184" y="1"/>
                      <a:pt x="1845" y="94"/>
                      <a:pt x="1490" y="343"/>
                    </a:cubicBezTo>
                    <a:cubicBezTo>
                      <a:pt x="1" y="1377"/>
                      <a:pt x="2068" y="2684"/>
                      <a:pt x="2068" y="2684"/>
                    </a:cubicBezTo>
                    <a:lnTo>
                      <a:pt x="1642" y="5085"/>
                    </a:lnTo>
                    <a:lnTo>
                      <a:pt x="5107" y="5662"/>
                    </a:lnTo>
                    <a:lnTo>
                      <a:pt x="5503" y="3444"/>
                    </a:lnTo>
                    <a:cubicBezTo>
                      <a:pt x="5503" y="3444"/>
                      <a:pt x="7995" y="2896"/>
                      <a:pt x="6962" y="1285"/>
                    </a:cubicBezTo>
                    <a:cubicBezTo>
                      <a:pt x="6552" y="653"/>
                      <a:pt x="6001" y="466"/>
                      <a:pt x="5493" y="466"/>
                    </a:cubicBezTo>
                    <a:cubicBezTo>
                      <a:pt x="4754" y="466"/>
                      <a:pt x="4104" y="860"/>
                      <a:pt x="4104" y="860"/>
                    </a:cubicBezTo>
                    <a:cubicBezTo>
                      <a:pt x="4104" y="860"/>
                      <a:pt x="3434" y="1"/>
                      <a:pt x="2494" y="1"/>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27" name="Google Shape;1700;p72">
                <a:extLst>
                  <a:ext uri="{FF2B5EF4-FFF2-40B4-BE49-F238E27FC236}">
                    <a16:creationId xmlns:a16="http://schemas.microsoft.com/office/drawing/2014/main" id="{08C2D2A7-26C8-E64B-0843-AF344F30C91F}"/>
                  </a:ext>
                </a:extLst>
              </p:cNvPr>
              <p:cNvSpPr/>
              <p:nvPr/>
            </p:nvSpPr>
            <p:spPr>
              <a:xfrm>
                <a:off x="1527650" y="3015525"/>
                <a:ext cx="126175" cy="109450"/>
              </a:xfrm>
              <a:custGeom>
                <a:avLst/>
                <a:gdLst/>
                <a:ahLst/>
                <a:cxnLst/>
                <a:rect l="l" t="t" r="r" b="b"/>
                <a:pathLst>
                  <a:path w="5047" h="4378" extrusionOk="0">
                    <a:moveTo>
                      <a:pt x="1125" y="1"/>
                    </a:moveTo>
                    <a:cubicBezTo>
                      <a:pt x="852" y="1"/>
                      <a:pt x="578" y="122"/>
                      <a:pt x="365" y="274"/>
                    </a:cubicBezTo>
                    <a:cubicBezTo>
                      <a:pt x="122" y="426"/>
                      <a:pt x="1" y="609"/>
                      <a:pt x="1" y="791"/>
                    </a:cubicBezTo>
                    <a:cubicBezTo>
                      <a:pt x="1" y="1247"/>
                      <a:pt x="669" y="1733"/>
                      <a:pt x="882" y="1885"/>
                    </a:cubicBezTo>
                    <a:lnTo>
                      <a:pt x="1004" y="1976"/>
                    </a:lnTo>
                    <a:lnTo>
                      <a:pt x="669" y="3983"/>
                    </a:lnTo>
                    <a:lnTo>
                      <a:pt x="3162" y="4378"/>
                    </a:lnTo>
                    <a:lnTo>
                      <a:pt x="3526" y="2493"/>
                    </a:lnTo>
                    <a:lnTo>
                      <a:pt x="3678" y="2463"/>
                    </a:lnTo>
                    <a:cubicBezTo>
                      <a:pt x="3982" y="2432"/>
                      <a:pt x="4742" y="2128"/>
                      <a:pt x="4925" y="1673"/>
                    </a:cubicBezTo>
                    <a:cubicBezTo>
                      <a:pt x="5046" y="1429"/>
                      <a:pt x="4955" y="1217"/>
                      <a:pt x="4803" y="943"/>
                    </a:cubicBezTo>
                    <a:cubicBezTo>
                      <a:pt x="4529" y="518"/>
                      <a:pt x="4195" y="335"/>
                      <a:pt x="3739" y="335"/>
                    </a:cubicBezTo>
                    <a:cubicBezTo>
                      <a:pt x="3162" y="335"/>
                      <a:pt x="2645" y="669"/>
                      <a:pt x="2645" y="669"/>
                    </a:cubicBezTo>
                    <a:lnTo>
                      <a:pt x="2432" y="791"/>
                    </a:lnTo>
                    <a:lnTo>
                      <a:pt x="2341" y="639"/>
                    </a:lnTo>
                    <a:cubicBezTo>
                      <a:pt x="2341" y="639"/>
                      <a:pt x="1855" y="1"/>
                      <a:pt x="1125" y="1"/>
                    </a:cubicBezTo>
                    <a:close/>
                  </a:path>
                </a:pathLst>
              </a:custGeom>
              <a:solidFill>
                <a:schemeClr val="tx2">
                  <a:lumMod val="40000"/>
                  <a:lumOff val="6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8" name="Google Shape;1701;p72">
                <a:extLst>
                  <a:ext uri="{FF2B5EF4-FFF2-40B4-BE49-F238E27FC236}">
                    <a16:creationId xmlns:a16="http://schemas.microsoft.com/office/drawing/2014/main" id="{C3B2A64C-8F3C-8EBE-0E76-402C47C99735}"/>
                  </a:ext>
                </a:extLst>
              </p:cNvPr>
              <p:cNvSpPr/>
              <p:nvPr/>
            </p:nvSpPr>
            <p:spPr>
              <a:xfrm>
                <a:off x="1558800" y="3068900"/>
                <a:ext cx="53975" cy="28725"/>
              </a:xfrm>
              <a:custGeom>
                <a:avLst/>
                <a:gdLst/>
                <a:ahLst/>
                <a:cxnLst/>
                <a:rect l="l" t="t" r="r" b="b"/>
                <a:pathLst>
                  <a:path w="2159" h="1149" extrusionOk="0">
                    <a:moveTo>
                      <a:pt x="509" y="0"/>
                    </a:moveTo>
                    <a:cubicBezTo>
                      <a:pt x="480" y="0"/>
                      <a:pt x="451" y="8"/>
                      <a:pt x="426" y="24"/>
                    </a:cubicBezTo>
                    <a:cubicBezTo>
                      <a:pt x="396" y="24"/>
                      <a:pt x="365" y="24"/>
                      <a:pt x="335" y="115"/>
                    </a:cubicBezTo>
                    <a:lnTo>
                      <a:pt x="62" y="358"/>
                    </a:lnTo>
                    <a:cubicBezTo>
                      <a:pt x="1" y="449"/>
                      <a:pt x="1" y="571"/>
                      <a:pt x="62" y="632"/>
                    </a:cubicBezTo>
                    <a:cubicBezTo>
                      <a:pt x="83" y="653"/>
                      <a:pt x="150" y="675"/>
                      <a:pt x="209" y="675"/>
                    </a:cubicBezTo>
                    <a:cubicBezTo>
                      <a:pt x="233" y="675"/>
                      <a:pt x="256" y="671"/>
                      <a:pt x="274" y="662"/>
                    </a:cubicBezTo>
                    <a:cubicBezTo>
                      <a:pt x="343" y="731"/>
                      <a:pt x="428" y="765"/>
                      <a:pt x="492" y="765"/>
                    </a:cubicBezTo>
                    <a:cubicBezTo>
                      <a:pt x="514" y="765"/>
                      <a:pt x="533" y="761"/>
                      <a:pt x="548" y="753"/>
                    </a:cubicBezTo>
                    <a:cubicBezTo>
                      <a:pt x="578" y="875"/>
                      <a:pt x="700" y="936"/>
                      <a:pt x="821" y="936"/>
                    </a:cubicBezTo>
                    <a:cubicBezTo>
                      <a:pt x="892" y="989"/>
                      <a:pt x="973" y="1021"/>
                      <a:pt x="1040" y="1021"/>
                    </a:cubicBezTo>
                    <a:cubicBezTo>
                      <a:pt x="1089" y="1021"/>
                      <a:pt x="1130" y="1004"/>
                      <a:pt x="1156" y="966"/>
                    </a:cubicBezTo>
                    <a:cubicBezTo>
                      <a:pt x="1213" y="1062"/>
                      <a:pt x="1320" y="1122"/>
                      <a:pt x="1421" y="1122"/>
                    </a:cubicBezTo>
                    <a:cubicBezTo>
                      <a:pt x="1480" y="1122"/>
                      <a:pt x="1537" y="1102"/>
                      <a:pt x="1581" y="1057"/>
                    </a:cubicBezTo>
                    <a:cubicBezTo>
                      <a:pt x="1642" y="1118"/>
                      <a:pt x="1718" y="1149"/>
                      <a:pt x="1794" y="1149"/>
                    </a:cubicBezTo>
                    <a:cubicBezTo>
                      <a:pt x="1870" y="1149"/>
                      <a:pt x="1946" y="1118"/>
                      <a:pt x="2007" y="1057"/>
                    </a:cubicBezTo>
                    <a:cubicBezTo>
                      <a:pt x="2128" y="936"/>
                      <a:pt x="2159" y="693"/>
                      <a:pt x="2037" y="601"/>
                    </a:cubicBezTo>
                    <a:cubicBezTo>
                      <a:pt x="2007" y="571"/>
                      <a:pt x="1916" y="510"/>
                      <a:pt x="1885" y="449"/>
                    </a:cubicBezTo>
                    <a:lnTo>
                      <a:pt x="1855" y="419"/>
                    </a:lnTo>
                    <a:cubicBezTo>
                      <a:pt x="1855" y="358"/>
                      <a:pt x="1824" y="358"/>
                      <a:pt x="1824" y="328"/>
                    </a:cubicBezTo>
                    <a:cubicBezTo>
                      <a:pt x="1733" y="206"/>
                      <a:pt x="1672" y="176"/>
                      <a:pt x="1551" y="176"/>
                    </a:cubicBezTo>
                    <a:cubicBezTo>
                      <a:pt x="1496" y="102"/>
                      <a:pt x="1418" y="62"/>
                      <a:pt x="1345" y="62"/>
                    </a:cubicBezTo>
                    <a:cubicBezTo>
                      <a:pt x="1298" y="62"/>
                      <a:pt x="1253" y="79"/>
                      <a:pt x="1217" y="115"/>
                    </a:cubicBezTo>
                    <a:cubicBezTo>
                      <a:pt x="1156" y="145"/>
                      <a:pt x="1125" y="145"/>
                      <a:pt x="1095" y="176"/>
                    </a:cubicBezTo>
                    <a:cubicBezTo>
                      <a:pt x="1065" y="176"/>
                      <a:pt x="1004" y="145"/>
                      <a:pt x="973" y="145"/>
                    </a:cubicBezTo>
                    <a:cubicBezTo>
                      <a:pt x="943" y="145"/>
                      <a:pt x="913" y="145"/>
                      <a:pt x="852" y="176"/>
                    </a:cubicBezTo>
                    <a:cubicBezTo>
                      <a:pt x="821" y="145"/>
                      <a:pt x="730" y="145"/>
                      <a:pt x="700" y="145"/>
                    </a:cubicBezTo>
                    <a:cubicBezTo>
                      <a:pt x="678" y="56"/>
                      <a:pt x="590" y="0"/>
                      <a:pt x="509" y="0"/>
                    </a:cubicBezTo>
                    <a:close/>
                  </a:path>
                </a:pathLst>
              </a:custGeom>
              <a:solidFill>
                <a:srgbClr val="7479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9" name="Google Shape;1702;p72">
                <a:extLst>
                  <a:ext uri="{FF2B5EF4-FFF2-40B4-BE49-F238E27FC236}">
                    <a16:creationId xmlns:a16="http://schemas.microsoft.com/office/drawing/2014/main" id="{F7DFD0E2-B6EA-D99B-9B8E-5BB6889DF2A9}"/>
                  </a:ext>
                </a:extLst>
              </p:cNvPr>
              <p:cNvSpPr/>
              <p:nvPr/>
            </p:nvSpPr>
            <p:spPr>
              <a:xfrm>
                <a:off x="1539800" y="3021325"/>
                <a:ext cx="25100" cy="24625"/>
              </a:xfrm>
              <a:custGeom>
                <a:avLst/>
                <a:gdLst/>
                <a:ahLst/>
                <a:cxnLst/>
                <a:rect l="l" t="t" r="r" b="b"/>
                <a:pathLst>
                  <a:path w="1004" h="985" extrusionOk="0">
                    <a:moveTo>
                      <a:pt x="607" y="1"/>
                    </a:moveTo>
                    <a:cubicBezTo>
                      <a:pt x="459" y="1"/>
                      <a:pt x="328" y="35"/>
                      <a:pt x="214" y="103"/>
                    </a:cubicBezTo>
                    <a:cubicBezTo>
                      <a:pt x="153" y="134"/>
                      <a:pt x="62" y="225"/>
                      <a:pt x="31" y="286"/>
                    </a:cubicBezTo>
                    <a:cubicBezTo>
                      <a:pt x="1" y="316"/>
                      <a:pt x="1" y="377"/>
                      <a:pt x="1" y="437"/>
                    </a:cubicBezTo>
                    <a:lnTo>
                      <a:pt x="1" y="559"/>
                    </a:lnTo>
                    <a:lnTo>
                      <a:pt x="1" y="681"/>
                    </a:lnTo>
                    <a:lnTo>
                      <a:pt x="1" y="711"/>
                    </a:lnTo>
                    <a:cubicBezTo>
                      <a:pt x="1" y="741"/>
                      <a:pt x="31" y="772"/>
                      <a:pt x="62" y="863"/>
                    </a:cubicBezTo>
                    <a:cubicBezTo>
                      <a:pt x="92" y="893"/>
                      <a:pt x="183" y="924"/>
                      <a:pt x="214" y="985"/>
                    </a:cubicBezTo>
                    <a:lnTo>
                      <a:pt x="274" y="985"/>
                    </a:lnTo>
                    <a:cubicBezTo>
                      <a:pt x="335" y="985"/>
                      <a:pt x="366" y="985"/>
                      <a:pt x="366" y="924"/>
                    </a:cubicBezTo>
                    <a:cubicBezTo>
                      <a:pt x="396" y="924"/>
                      <a:pt x="426" y="893"/>
                      <a:pt x="487" y="863"/>
                    </a:cubicBezTo>
                    <a:cubicBezTo>
                      <a:pt x="487" y="833"/>
                      <a:pt x="518" y="772"/>
                      <a:pt x="518" y="741"/>
                    </a:cubicBezTo>
                    <a:cubicBezTo>
                      <a:pt x="518" y="711"/>
                      <a:pt x="518" y="681"/>
                      <a:pt x="487" y="620"/>
                    </a:cubicBezTo>
                    <a:lnTo>
                      <a:pt x="791" y="620"/>
                    </a:lnTo>
                    <a:cubicBezTo>
                      <a:pt x="822" y="620"/>
                      <a:pt x="882" y="589"/>
                      <a:pt x="943" y="559"/>
                    </a:cubicBezTo>
                    <a:cubicBezTo>
                      <a:pt x="974" y="529"/>
                      <a:pt x="1004" y="437"/>
                      <a:pt x="1004" y="407"/>
                    </a:cubicBezTo>
                    <a:cubicBezTo>
                      <a:pt x="974" y="225"/>
                      <a:pt x="974" y="134"/>
                      <a:pt x="913" y="103"/>
                    </a:cubicBezTo>
                    <a:lnTo>
                      <a:pt x="852" y="73"/>
                    </a:lnTo>
                    <a:cubicBezTo>
                      <a:pt x="822" y="12"/>
                      <a:pt x="791" y="12"/>
                      <a:pt x="761" y="12"/>
                    </a:cubicBezTo>
                    <a:cubicBezTo>
                      <a:pt x="708" y="4"/>
                      <a:pt x="656" y="1"/>
                      <a:pt x="607" y="1"/>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0" name="Google Shape;1703;p72">
                <a:extLst>
                  <a:ext uri="{FF2B5EF4-FFF2-40B4-BE49-F238E27FC236}">
                    <a16:creationId xmlns:a16="http://schemas.microsoft.com/office/drawing/2014/main" id="{24569DD2-CF2A-0828-7019-C2B5FA9A137E}"/>
                  </a:ext>
                </a:extLst>
              </p:cNvPr>
              <p:cNvSpPr/>
              <p:nvPr/>
            </p:nvSpPr>
            <p:spPr>
              <a:xfrm>
                <a:off x="1616550" y="3037750"/>
                <a:ext cx="24350" cy="22650"/>
              </a:xfrm>
              <a:custGeom>
                <a:avLst/>
                <a:gdLst/>
                <a:ahLst/>
                <a:cxnLst/>
                <a:rect l="l" t="t" r="r" b="b"/>
                <a:pathLst>
                  <a:path w="974" h="906" extrusionOk="0">
                    <a:moveTo>
                      <a:pt x="320" y="1"/>
                    </a:moveTo>
                    <a:cubicBezTo>
                      <a:pt x="267" y="1"/>
                      <a:pt x="214" y="8"/>
                      <a:pt x="153" y="24"/>
                    </a:cubicBezTo>
                    <a:cubicBezTo>
                      <a:pt x="122" y="24"/>
                      <a:pt x="31" y="54"/>
                      <a:pt x="31" y="84"/>
                    </a:cubicBezTo>
                    <a:cubicBezTo>
                      <a:pt x="1" y="145"/>
                      <a:pt x="1" y="176"/>
                      <a:pt x="1" y="206"/>
                    </a:cubicBezTo>
                    <a:cubicBezTo>
                      <a:pt x="1" y="236"/>
                      <a:pt x="31" y="297"/>
                      <a:pt x="31" y="328"/>
                    </a:cubicBezTo>
                    <a:cubicBezTo>
                      <a:pt x="62" y="358"/>
                      <a:pt x="92" y="388"/>
                      <a:pt x="183" y="388"/>
                    </a:cubicBezTo>
                    <a:lnTo>
                      <a:pt x="244" y="388"/>
                    </a:lnTo>
                    <a:cubicBezTo>
                      <a:pt x="305" y="388"/>
                      <a:pt x="305" y="388"/>
                      <a:pt x="335" y="449"/>
                    </a:cubicBezTo>
                    <a:cubicBezTo>
                      <a:pt x="366" y="449"/>
                      <a:pt x="366" y="480"/>
                      <a:pt x="396" y="480"/>
                    </a:cubicBezTo>
                    <a:lnTo>
                      <a:pt x="487" y="540"/>
                    </a:lnTo>
                    <a:cubicBezTo>
                      <a:pt x="487" y="601"/>
                      <a:pt x="518" y="601"/>
                      <a:pt x="518" y="632"/>
                    </a:cubicBezTo>
                    <a:cubicBezTo>
                      <a:pt x="518" y="662"/>
                      <a:pt x="518" y="662"/>
                      <a:pt x="548" y="692"/>
                    </a:cubicBezTo>
                    <a:lnTo>
                      <a:pt x="548" y="753"/>
                    </a:lnTo>
                    <a:cubicBezTo>
                      <a:pt x="548" y="784"/>
                      <a:pt x="609" y="814"/>
                      <a:pt x="609" y="814"/>
                    </a:cubicBezTo>
                    <a:cubicBezTo>
                      <a:pt x="639" y="905"/>
                      <a:pt x="700" y="905"/>
                      <a:pt x="761" y="905"/>
                    </a:cubicBezTo>
                    <a:cubicBezTo>
                      <a:pt x="821" y="905"/>
                      <a:pt x="913" y="844"/>
                      <a:pt x="913" y="814"/>
                    </a:cubicBezTo>
                    <a:cubicBezTo>
                      <a:pt x="943" y="784"/>
                      <a:pt x="943" y="753"/>
                      <a:pt x="943" y="662"/>
                    </a:cubicBezTo>
                    <a:cubicBezTo>
                      <a:pt x="973" y="632"/>
                      <a:pt x="973" y="601"/>
                      <a:pt x="973" y="601"/>
                    </a:cubicBezTo>
                    <a:cubicBezTo>
                      <a:pt x="973" y="510"/>
                      <a:pt x="943" y="449"/>
                      <a:pt x="913" y="388"/>
                    </a:cubicBezTo>
                    <a:cubicBezTo>
                      <a:pt x="882" y="328"/>
                      <a:pt x="791" y="236"/>
                      <a:pt x="761" y="176"/>
                    </a:cubicBezTo>
                    <a:cubicBezTo>
                      <a:pt x="670" y="84"/>
                      <a:pt x="578" y="54"/>
                      <a:pt x="487" y="24"/>
                    </a:cubicBezTo>
                    <a:cubicBezTo>
                      <a:pt x="426" y="8"/>
                      <a:pt x="373" y="1"/>
                      <a:pt x="320"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1" name="Google Shape;1704;p72">
                <a:extLst>
                  <a:ext uri="{FF2B5EF4-FFF2-40B4-BE49-F238E27FC236}">
                    <a16:creationId xmlns:a16="http://schemas.microsoft.com/office/drawing/2014/main" id="{3855EF9E-2DBC-D2C3-4878-7CDC9BEFFC83}"/>
                  </a:ext>
                </a:extLst>
              </p:cNvPr>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rgbClr val="BCBCB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2" name="Google Shape;1705;p72">
                <a:extLst>
                  <a:ext uri="{FF2B5EF4-FFF2-40B4-BE49-F238E27FC236}">
                    <a16:creationId xmlns:a16="http://schemas.microsoft.com/office/drawing/2014/main" id="{62D66779-8704-3D77-8584-11F01BF274B8}"/>
                  </a:ext>
                </a:extLst>
              </p:cNvPr>
              <p:cNvSpPr/>
              <p:nvPr/>
            </p:nvSpPr>
            <p:spPr>
              <a:xfrm>
                <a:off x="1529925" y="3020925"/>
                <a:ext cx="196850" cy="150400"/>
              </a:xfrm>
              <a:custGeom>
                <a:avLst/>
                <a:gdLst/>
                <a:ahLst/>
                <a:cxnLst/>
                <a:rect l="l" t="t" r="r" b="b"/>
                <a:pathLst>
                  <a:path w="7874" h="6016" extrusionOk="0">
                    <a:moveTo>
                      <a:pt x="5360" y="0"/>
                    </a:moveTo>
                    <a:cubicBezTo>
                      <a:pt x="4275" y="0"/>
                      <a:pt x="3527" y="1122"/>
                      <a:pt x="3527" y="1122"/>
                    </a:cubicBezTo>
                    <a:cubicBezTo>
                      <a:pt x="3527" y="1122"/>
                      <a:pt x="3020" y="851"/>
                      <a:pt x="2412" y="851"/>
                    </a:cubicBezTo>
                    <a:cubicBezTo>
                      <a:pt x="1905" y="851"/>
                      <a:pt x="1327" y="1039"/>
                      <a:pt x="913" y="1730"/>
                    </a:cubicBezTo>
                    <a:cubicBezTo>
                      <a:pt x="1" y="3250"/>
                      <a:pt x="2432" y="3645"/>
                      <a:pt x="2432" y="3645"/>
                    </a:cubicBezTo>
                    <a:lnTo>
                      <a:pt x="3040" y="6016"/>
                    </a:lnTo>
                    <a:lnTo>
                      <a:pt x="6414" y="5104"/>
                    </a:lnTo>
                    <a:lnTo>
                      <a:pt x="5897" y="2885"/>
                    </a:lnTo>
                    <a:cubicBezTo>
                      <a:pt x="5897" y="2885"/>
                      <a:pt x="7873" y="1335"/>
                      <a:pt x="6323" y="302"/>
                    </a:cubicBezTo>
                    <a:cubicBezTo>
                      <a:pt x="5982" y="85"/>
                      <a:pt x="5658" y="0"/>
                      <a:pt x="5360" y="0"/>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3" name="Google Shape;1706;p72">
                <a:extLst>
                  <a:ext uri="{FF2B5EF4-FFF2-40B4-BE49-F238E27FC236}">
                    <a16:creationId xmlns:a16="http://schemas.microsoft.com/office/drawing/2014/main" id="{7F000F63-9BF8-24A3-B8DB-05E7AD1F3C9F}"/>
                  </a:ext>
                </a:extLst>
              </p:cNvPr>
              <p:cNvSpPr/>
              <p:nvPr/>
            </p:nvSpPr>
            <p:spPr>
              <a:xfrm>
                <a:off x="1564875" y="3036975"/>
                <a:ext cx="124650" cy="116875"/>
              </a:xfrm>
              <a:custGeom>
                <a:avLst/>
                <a:gdLst/>
                <a:ahLst/>
                <a:cxnLst/>
                <a:rect l="l" t="t" r="r" b="b"/>
                <a:pathLst>
                  <a:path w="4986" h="4675" extrusionOk="0">
                    <a:moveTo>
                      <a:pt x="3823" y="0"/>
                    </a:moveTo>
                    <a:cubicBezTo>
                      <a:pt x="3658" y="0"/>
                      <a:pt x="3491" y="40"/>
                      <a:pt x="3314" y="115"/>
                    </a:cubicBezTo>
                    <a:cubicBezTo>
                      <a:pt x="2797" y="359"/>
                      <a:pt x="2433" y="875"/>
                      <a:pt x="2433" y="875"/>
                    </a:cubicBezTo>
                    <a:lnTo>
                      <a:pt x="2311" y="1088"/>
                    </a:lnTo>
                    <a:lnTo>
                      <a:pt x="2129" y="967"/>
                    </a:lnTo>
                    <a:cubicBezTo>
                      <a:pt x="2129" y="967"/>
                      <a:pt x="1748" y="760"/>
                      <a:pt x="1296" y="760"/>
                    </a:cubicBezTo>
                    <a:cubicBezTo>
                      <a:pt x="1122" y="760"/>
                      <a:pt x="938" y="791"/>
                      <a:pt x="761" y="875"/>
                    </a:cubicBezTo>
                    <a:cubicBezTo>
                      <a:pt x="548" y="997"/>
                      <a:pt x="366" y="1149"/>
                      <a:pt x="183" y="1422"/>
                    </a:cubicBezTo>
                    <a:cubicBezTo>
                      <a:pt x="31" y="1666"/>
                      <a:pt x="1" y="1878"/>
                      <a:pt x="92" y="2061"/>
                    </a:cubicBezTo>
                    <a:cubicBezTo>
                      <a:pt x="274" y="2426"/>
                      <a:pt x="1065" y="2669"/>
                      <a:pt x="1338" y="2699"/>
                    </a:cubicBezTo>
                    <a:lnTo>
                      <a:pt x="1490" y="2729"/>
                    </a:lnTo>
                    <a:lnTo>
                      <a:pt x="2037" y="4675"/>
                    </a:lnTo>
                    <a:lnTo>
                      <a:pt x="4499" y="4006"/>
                    </a:lnTo>
                    <a:lnTo>
                      <a:pt x="4044" y="2182"/>
                    </a:lnTo>
                    <a:lnTo>
                      <a:pt x="4165" y="2091"/>
                    </a:lnTo>
                    <a:cubicBezTo>
                      <a:pt x="4378" y="1909"/>
                      <a:pt x="4986" y="1331"/>
                      <a:pt x="4955" y="845"/>
                    </a:cubicBezTo>
                    <a:cubicBezTo>
                      <a:pt x="4955" y="632"/>
                      <a:pt x="4803" y="419"/>
                      <a:pt x="4530" y="237"/>
                    </a:cubicBezTo>
                    <a:cubicBezTo>
                      <a:pt x="4281" y="77"/>
                      <a:pt x="4054" y="0"/>
                      <a:pt x="3823" y="0"/>
                    </a:cubicBezTo>
                    <a:close/>
                  </a:path>
                </a:pathLst>
              </a:custGeom>
              <a:solidFill>
                <a:schemeClr val="tx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34" name="Google Shape;1707;p72">
                <a:extLst>
                  <a:ext uri="{FF2B5EF4-FFF2-40B4-BE49-F238E27FC236}">
                    <a16:creationId xmlns:a16="http://schemas.microsoft.com/office/drawing/2014/main" id="{1DACC850-8B7B-D5B7-8966-81207E288190}"/>
                  </a:ext>
                </a:extLst>
              </p:cNvPr>
              <p:cNvSpPr/>
              <p:nvPr/>
            </p:nvSpPr>
            <p:spPr>
              <a:xfrm>
                <a:off x="1613525" y="3093600"/>
                <a:ext cx="53200" cy="27475"/>
              </a:xfrm>
              <a:custGeom>
                <a:avLst/>
                <a:gdLst/>
                <a:ahLst/>
                <a:cxnLst/>
                <a:rect l="l" t="t" r="r" b="b"/>
                <a:pathLst>
                  <a:path w="2128" h="1099" extrusionOk="0">
                    <a:moveTo>
                      <a:pt x="1459" y="1"/>
                    </a:moveTo>
                    <a:cubicBezTo>
                      <a:pt x="1406" y="1"/>
                      <a:pt x="1353" y="24"/>
                      <a:pt x="1307" y="69"/>
                    </a:cubicBezTo>
                    <a:cubicBezTo>
                      <a:pt x="1259" y="33"/>
                      <a:pt x="1202" y="16"/>
                      <a:pt x="1146" y="16"/>
                    </a:cubicBezTo>
                    <a:cubicBezTo>
                      <a:pt x="1061" y="16"/>
                      <a:pt x="979" y="56"/>
                      <a:pt x="942" y="130"/>
                    </a:cubicBezTo>
                    <a:cubicBezTo>
                      <a:pt x="912" y="161"/>
                      <a:pt x="912" y="221"/>
                      <a:pt x="882" y="252"/>
                    </a:cubicBezTo>
                    <a:cubicBezTo>
                      <a:pt x="851" y="252"/>
                      <a:pt x="791" y="252"/>
                      <a:pt x="760" y="282"/>
                    </a:cubicBezTo>
                    <a:cubicBezTo>
                      <a:pt x="730" y="282"/>
                      <a:pt x="699" y="343"/>
                      <a:pt x="699" y="373"/>
                    </a:cubicBezTo>
                    <a:lnTo>
                      <a:pt x="547" y="373"/>
                    </a:lnTo>
                    <a:cubicBezTo>
                      <a:pt x="502" y="328"/>
                      <a:pt x="441" y="305"/>
                      <a:pt x="384" y="305"/>
                    </a:cubicBezTo>
                    <a:cubicBezTo>
                      <a:pt x="327" y="305"/>
                      <a:pt x="274" y="328"/>
                      <a:pt x="243" y="373"/>
                    </a:cubicBezTo>
                    <a:cubicBezTo>
                      <a:pt x="183" y="373"/>
                      <a:pt x="152" y="404"/>
                      <a:pt x="152" y="464"/>
                    </a:cubicBezTo>
                    <a:lnTo>
                      <a:pt x="31" y="829"/>
                    </a:lnTo>
                    <a:cubicBezTo>
                      <a:pt x="0" y="920"/>
                      <a:pt x="31" y="1042"/>
                      <a:pt x="152" y="1072"/>
                    </a:cubicBezTo>
                    <a:cubicBezTo>
                      <a:pt x="180" y="1091"/>
                      <a:pt x="206" y="1098"/>
                      <a:pt x="230" y="1098"/>
                    </a:cubicBezTo>
                    <a:cubicBezTo>
                      <a:pt x="284" y="1098"/>
                      <a:pt x="332" y="1063"/>
                      <a:pt x="395" y="1042"/>
                    </a:cubicBezTo>
                    <a:cubicBezTo>
                      <a:pt x="429" y="1053"/>
                      <a:pt x="466" y="1060"/>
                      <a:pt x="502" y="1060"/>
                    </a:cubicBezTo>
                    <a:cubicBezTo>
                      <a:pt x="563" y="1060"/>
                      <a:pt x="619" y="1039"/>
                      <a:pt x="639" y="981"/>
                    </a:cubicBezTo>
                    <a:cubicBezTo>
                      <a:pt x="695" y="1019"/>
                      <a:pt x="774" y="1045"/>
                      <a:pt x="856" y="1045"/>
                    </a:cubicBezTo>
                    <a:cubicBezTo>
                      <a:pt x="906" y="1045"/>
                      <a:pt x="957" y="1035"/>
                      <a:pt x="1003" y="1012"/>
                    </a:cubicBezTo>
                    <a:cubicBezTo>
                      <a:pt x="1025" y="1019"/>
                      <a:pt x="1050" y="1023"/>
                      <a:pt x="1076" y="1023"/>
                    </a:cubicBezTo>
                    <a:cubicBezTo>
                      <a:pt x="1163" y="1023"/>
                      <a:pt x="1268" y="983"/>
                      <a:pt x="1338" y="890"/>
                    </a:cubicBezTo>
                    <a:cubicBezTo>
                      <a:pt x="1377" y="919"/>
                      <a:pt x="1425" y="933"/>
                      <a:pt x="1476" y="933"/>
                    </a:cubicBezTo>
                    <a:cubicBezTo>
                      <a:pt x="1583" y="933"/>
                      <a:pt x="1701" y="872"/>
                      <a:pt x="1763" y="768"/>
                    </a:cubicBezTo>
                    <a:cubicBezTo>
                      <a:pt x="1801" y="784"/>
                      <a:pt x="1841" y="791"/>
                      <a:pt x="1880" y="791"/>
                    </a:cubicBezTo>
                    <a:cubicBezTo>
                      <a:pt x="1997" y="791"/>
                      <a:pt x="2105" y="723"/>
                      <a:pt x="2128" y="586"/>
                    </a:cubicBezTo>
                    <a:cubicBezTo>
                      <a:pt x="2128" y="434"/>
                      <a:pt x="2098" y="252"/>
                      <a:pt x="1915" y="221"/>
                    </a:cubicBezTo>
                    <a:cubicBezTo>
                      <a:pt x="1824" y="221"/>
                      <a:pt x="1794" y="161"/>
                      <a:pt x="1702" y="130"/>
                    </a:cubicBezTo>
                    <a:lnTo>
                      <a:pt x="1672" y="100"/>
                    </a:lnTo>
                    <a:cubicBezTo>
                      <a:pt x="1642" y="100"/>
                      <a:pt x="1642" y="69"/>
                      <a:pt x="1611" y="69"/>
                    </a:cubicBezTo>
                    <a:cubicBezTo>
                      <a:pt x="1566" y="24"/>
                      <a:pt x="1512" y="1"/>
                      <a:pt x="1459"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5" name="Google Shape;1708;p72">
                <a:extLst>
                  <a:ext uri="{FF2B5EF4-FFF2-40B4-BE49-F238E27FC236}">
                    <a16:creationId xmlns:a16="http://schemas.microsoft.com/office/drawing/2014/main" id="{7B0AED36-98F1-1E4E-DD6A-9258693CD50E}"/>
                  </a:ext>
                </a:extLst>
              </p:cNvPr>
              <p:cNvSpPr/>
              <p:nvPr/>
            </p:nvSpPr>
            <p:spPr>
              <a:xfrm>
                <a:off x="1575525" y="3064175"/>
                <a:ext cx="22825" cy="27375"/>
              </a:xfrm>
              <a:custGeom>
                <a:avLst/>
                <a:gdLst/>
                <a:ahLst/>
                <a:cxnLst/>
                <a:rect l="l" t="t" r="r" b="b"/>
                <a:pathLst>
                  <a:path w="913" h="1095" extrusionOk="0">
                    <a:moveTo>
                      <a:pt x="700" y="0"/>
                    </a:moveTo>
                    <a:cubicBezTo>
                      <a:pt x="639" y="0"/>
                      <a:pt x="608" y="0"/>
                      <a:pt x="578" y="30"/>
                    </a:cubicBezTo>
                    <a:cubicBezTo>
                      <a:pt x="365" y="91"/>
                      <a:pt x="213" y="182"/>
                      <a:pt x="122" y="334"/>
                    </a:cubicBezTo>
                    <a:cubicBezTo>
                      <a:pt x="92" y="395"/>
                      <a:pt x="31" y="486"/>
                      <a:pt x="0" y="608"/>
                    </a:cubicBezTo>
                    <a:lnTo>
                      <a:pt x="0" y="760"/>
                    </a:lnTo>
                    <a:cubicBezTo>
                      <a:pt x="0" y="790"/>
                      <a:pt x="0" y="821"/>
                      <a:pt x="31" y="851"/>
                    </a:cubicBezTo>
                    <a:cubicBezTo>
                      <a:pt x="31" y="912"/>
                      <a:pt x="61" y="942"/>
                      <a:pt x="61" y="942"/>
                    </a:cubicBezTo>
                    <a:cubicBezTo>
                      <a:pt x="61" y="942"/>
                      <a:pt x="61" y="973"/>
                      <a:pt x="122" y="973"/>
                    </a:cubicBezTo>
                    <a:cubicBezTo>
                      <a:pt x="152" y="1003"/>
                      <a:pt x="183" y="1064"/>
                      <a:pt x="213" y="1064"/>
                    </a:cubicBezTo>
                    <a:cubicBezTo>
                      <a:pt x="304" y="1094"/>
                      <a:pt x="335" y="1094"/>
                      <a:pt x="426" y="1094"/>
                    </a:cubicBezTo>
                    <a:lnTo>
                      <a:pt x="487" y="1094"/>
                    </a:lnTo>
                    <a:cubicBezTo>
                      <a:pt x="517" y="1094"/>
                      <a:pt x="517" y="1064"/>
                      <a:pt x="578" y="1064"/>
                    </a:cubicBezTo>
                    <a:cubicBezTo>
                      <a:pt x="608" y="1003"/>
                      <a:pt x="608" y="973"/>
                      <a:pt x="639" y="942"/>
                    </a:cubicBezTo>
                    <a:cubicBezTo>
                      <a:pt x="639" y="882"/>
                      <a:pt x="639" y="851"/>
                      <a:pt x="608" y="821"/>
                    </a:cubicBezTo>
                    <a:cubicBezTo>
                      <a:pt x="608" y="790"/>
                      <a:pt x="578" y="760"/>
                      <a:pt x="517" y="760"/>
                    </a:cubicBezTo>
                    <a:lnTo>
                      <a:pt x="517" y="699"/>
                    </a:lnTo>
                    <a:lnTo>
                      <a:pt x="578" y="669"/>
                    </a:lnTo>
                    <a:cubicBezTo>
                      <a:pt x="639" y="638"/>
                      <a:pt x="669" y="578"/>
                      <a:pt x="760" y="578"/>
                    </a:cubicBezTo>
                    <a:cubicBezTo>
                      <a:pt x="791" y="547"/>
                      <a:pt x="882" y="517"/>
                      <a:pt x="882" y="486"/>
                    </a:cubicBezTo>
                    <a:cubicBezTo>
                      <a:pt x="912" y="426"/>
                      <a:pt x="912" y="365"/>
                      <a:pt x="882" y="274"/>
                    </a:cubicBezTo>
                    <a:cubicBezTo>
                      <a:pt x="852" y="30"/>
                      <a:pt x="791" y="0"/>
                      <a:pt x="730" y="0"/>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6" name="Google Shape;1709;p72">
                <a:extLst>
                  <a:ext uri="{FF2B5EF4-FFF2-40B4-BE49-F238E27FC236}">
                    <a16:creationId xmlns:a16="http://schemas.microsoft.com/office/drawing/2014/main" id="{78645202-95F4-A75C-286F-85610C0495C3}"/>
                  </a:ext>
                </a:extLst>
              </p:cNvPr>
              <p:cNvSpPr/>
              <p:nvPr/>
            </p:nvSpPr>
            <p:spPr>
              <a:xfrm>
                <a:off x="1650000" y="3048200"/>
                <a:ext cx="28125" cy="16550"/>
              </a:xfrm>
              <a:custGeom>
                <a:avLst/>
                <a:gdLst/>
                <a:ahLst/>
                <a:cxnLst/>
                <a:rect l="l" t="t" r="r" b="b"/>
                <a:pathLst>
                  <a:path w="1125" h="662" extrusionOk="0">
                    <a:moveTo>
                      <a:pt x="365" y="1"/>
                    </a:moveTo>
                    <a:cubicBezTo>
                      <a:pt x="243" y="1"/>
                      <a:pt x="152" y="92"/>
                      <a:pt x="61" y="122"/>
                    </a:cubicBezTo>
                    <a:cubicBezTo>
                      <a:pt x="31" y="183"/>
                      <a:pt x="0" y="214"/>
                      <a:pt x="0" y="244"/>
                    </a:cubicBezTo>
                    <a:cubicBezTo>
                      <a:pt x="0" y="274"/>
                      <a:pt x="0" y="335"/>
                      <a:pt x="31" y="366"/>
                    </a:cubicBezTo>
                    <a:cubicBezTo>
                      <a:pt x="61" y="396"/>
                      <a:pt x="61" y="426"/>
                      <a:pt x="152" y="426"/>
                    </a:cubicBezTo>
                    <a:cubicBezTo>
                      <a:pt x="172" y="426"/>
                      <a:pt x="206" y="453"/>
                      <a:pt x="245" y="453"/>
                    </a:cubicBezTo>
                    <a:cubicBezTo>
                      <a:pt x="264" y="453"/>
                      <a:pt x="284" y="447"/>
                      <a:pt x="304" y="426"/>
                    </a:cubicBezTo>
                    <a:cubicBezTo>
                      <a:pt x="335" y="426"/>
                      <a:pt x="335" y="396"/>
                      <a:pt x="365" y="396"/>
                    </a:cubicBezTo>
                    <a:lnTo>
                      <a:pt x="517" y="396"/>
                    </a:lnTo>
                    <a:cubicBezTo>
                      <a:pt x="547" y="396"/>
                      <a:pt x="578" y="426"/>
                      <a:pt x="578" y="426"/>
                    </a:cubicBezTo>
                    <a:cubicBezTo>
                      <a:pt x="639" y="426"/>
                      <a:pt x="639" y="487"/>
                      <a:pt x="669" y="487"/>
                    </a:cubicBezTo>
                    <a:lnTo>
                      <a:pt x="699" y="518"/>
                    </a:lnTo>
                    <a:lnTo>
                      <a:pt x="730" y="548"/>
                    </a:lnTo>
                    <a:lnTo>
                      <a:pt x="821" y="639"/>
                    </a:lnTo>
                    <a:cubicBezTo>
                      <a:pt x="836" y="654"/>
                      <a:pt x="866" y="662"/>
                      <a:pt x="901" y="662"/>
                    </a:cubicBezTo>
                    <a:cubicBezTo>
                      <a:pt x="935" y="662"/>
                      <a:pt x="973" y="654"/>
                      <a:pt x="1003" y="639"/>
                    </a:cubicBezTo>
                    <a:cubicBezTo>
                      <a:pt x="1034" y="578"/>
                      <a:pt x="1125" y="548"/>
                      <a:pt x="1125" y="487"/>
                    </a:cubicBezTo>
                    <a:cubicBezTo>
                      <a:pt x="1125" y="426"/>
                      <a:pt x="1125" y="366"/>
                      <a:pt x="1094" y="335"/>
                    </a:cubicBezTo>
                    <a:cubicBezTo>
                      <a:pt x="1064" y="244"/>
                      <a:pt x="1003" y="214"/>
                      <a:pt x="942" y="183"/>
                    </a:cubicBezTo>
                    <a:cubicBezTo>
                      <a:pt x="851" y="92"/>
                      <a:pt x="791" y="62"/>
                      <a:pt x="669" y="62"/>
                    </a:cubicBezTo>
                    <a:cubicBezTo>
                      <a:pt x="547" y="1"/>
                      <a:pt x="456" y="1"/>
                      <a:pt x="365"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7" name="Google Shape;1710;p72">
                <a:extLst>
                  <a:ext uri="{FF2B5EF4-FFF2-40B4-BE49-F238E27FC236}">
                    <a16:creationId xmlns:a16="http://schemas.microsoft.com/office/drawing/2014/main" id="{37A3441E-2A2E-7236-BDBD-4F5DF388FDAF}"/>
                  </a:ext>
                </a:extLst>
              </p:cNvPr>
              <p:cNvSpPr/>
              <p:nvPr/>
            </p:nvSpPr>
            <p:spPr>
              <a:xfrm>
                <a:off x="1503250" y="3334600"/>
                <a:ext cx="187050" cy="124525"/>
              </a:xfrm>
              <a:custGeom>
                <a:avLst/>
                <a:gdLst/>
                <a:ahLst/>
                <a:cxnLst/>
                <a:rect l="l" t="t" r="r" b="b"/>
                <a:pathLst>
                  <a:path w="7482" h="4981" extrusionOk="0">
                    <a:moveTo>
                      <a:pt x="5020" y="0"/>
                    </a:moveTo>
                    <a:cubicBezTo>
                      <a:pt x="4848" y="0"/>
                      <a:pt x="4655" y="60"/>
                      <a:pt x="4442" y="217"/>
                    </a:cubicBezTo>
                    <a:cubicBezTo>
                      <a:pt x="3499" y="916"/>
                      <a:pt x="3803" y="2557"/>
                      <a:pt x="2891" y="3317"/>
                    </a:cubicBezTo>
                    <a:cubicBezTo>
                      <a:pt x="1980" y="4077"/>
                      <a:pt x="65" y="3955"/>
                      <a:pt x="34" y="4472"/>
                    </a:cubicBezTo>
                    <a:cubicBezTo>
                      <a:pt x="0" y="4779"/>
                      <a:pt x="855" y="4981"/>
                      <a:pt x="1908" y="4981"/>
                    </a:cubicBezTo>
                    <a:cubicBezTo>
                      <a:pt x="2732" y="4981"/>
                      <a:pt x="3677" y="4857"/>
                      <a:pt x="4411" y="4563"/>
                    </a:cubicBezTo>
                    <a:cubicBezTo>
                      <a:pt x="6113" y="3864"/>
                      <a:pt x="7481" y="2800"/>
                      <a:pt x="7481" y="1828"/>
                    </a:cubicBezTo>
                    <a:cubicBezTo>
                      <a:pt x="7481" y="825"/>
                      <a:pt x="5901" y="642"/>
                      <a:pt x="5901" y="642"/>
                    </a:cubicBezTo>
                    <a:cubicBezTo>
                      <a:pt x="5901" y="642"/>
                      <a:pt x="5580" y="0"/>
                      <a:pt x="5020" y="0"/>
                    </a:cubicBezTo>
                    <a:close/>
                  </a:path>
                </a:pathLst>
              </a:cu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8" name="Google Shape;1711;p72">
                <a:extLst>
                  <a:ext uri="{FF2B5EF4-FFF2-40B4-BE49-F238E27FC236}">
                    <a16:creationId xmlns:a16="http://schemas.microsoft.com/office/drawing/2014/main" id="{8329B47B-F2F9-2DEE-22D8-337E0D248FDE}"/>
                  </a:ext>
                </a:extLst>
              </p:cNvPr>
              <p:cNvSpPr/>
              <p:nvPr/>
            </p:nvSpPr>
            <p:spPr>
              <a:xfrm>
                <a:off x="1640125" y="3307325"/>
                <a:ext cx="50175" cy="61575"/>
              </a:xfrm>
              <a:custGeom>
                <a:avLst/>
                <a:gdLst/>
                <a:ahLst/>
                <a:cxnLst/>
                <a:rect l="l" t="t" r="r" b="b"/>
                <a:pathLst>
                  <a:path w="2007" h="2463" extrusionOk="0">
                    <a:moveTo>
                      <a:pt x="1368" y="1"/>
                    </a:moveTo>
                    <a:lnTo>
                      <a:pt x="0" y="2159"/>
                    </a:lnTo>
                    <a:lnTo>
                      <a:pt x="486" y="2463"/>
                    </a:lnTo>
                    <a:lnTo>
                      <a:pt x="2006" y="639"/>
                    </a:lnTo>
                    <a:lnTo>
                      <a:pt x="1368"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9" name="Google Shape;1712;p72">
                <a:extLst>
                  <a:ext uri="{FF2B5EF4-FFF2-40B4-BE49-F238E27FC236}">
                    <a16:creationId xmlns:a16="http://schemas.microsoft.com/office/drawing/2014/main" id="{99D70875-603D-2581-E942-91261DD888DE}"/>
                  </a:ext>
                </a:extLst>
              </p:cNvPr>
              <p:cNvSpPr/>
              <p:nvPr/>
            </p:nvSpPr>
            <p:spPr>
              <a:xfrm>
                <a:off x="1228250" y="3285300"/>
                <a:ext cx="36500" cy="53975"/>
              </a:xfrm>
              <a:custGeom>
                <a:avLst/>
                <a:gdLst/>
                <a:ahLst/>
                <a:cxnLst/>
                <a:rect l="l" t="t" r="r" b="b"/>
                <a:pathLst>
                  <a:path w="1460" h="2159" extrusionOk="0">
                    <a:moveTo>
                      <a:pt x="1216" y="0"/>
                    </a:moveTo>
                    <a:lnTo>
                      <a:pt x="1" y="183"/>
                    </a:lnTo>
                    <a:lnTo>
                      <a:pt x="1004" y="2158"/>
                    </a:lnTo>
                    <a:lnTo>
                      <a:pt x="1460" y="2037"/>
                    </a:lnTo>
                    <a:lnTo>
                      <a:pt x="1216"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0" name="Google Shape;1713;p72">
                <a:extLst>
                  <a:ext uri="{FF2B5EF4-FFF2-40B4-BE49-F238E27FC236}">
                    <a16:creationId xmlns:a16="http://schemas.microsoft.com/office/drawing/2014/main" id="{10DEC40B-909C-3A9D-B8D2-647812027A8C}"/>
                  </a:ext>
                </a:extLst>
              </p:cNvPr>
              <p:cNvSpPr/>
              <p:nvPr/>
            </p:nvSpPr>
            <p:spPr>
              <a:xfrm>
                <a:off x="1164425" y="3314125"/>
                <a:ext cx="191525" cy="156125"/>
              </a:xfrm>
              <a:custGeom>
                <a:avLst/>
                <a:gdLst/>
                <a:ahLst/>
                <a:cxnLst/>
                <a:rect l="l" t="t" r="r" b="b"/>
                <a:pathLst>
                  <a:path w="7661" h="6245" extrusionOk="0">
                    <a:moveTo>
                      <a:pt x="5934" y="0"/>
                    </a:moveTo>
                    <a:cubicBezTo>
                      <a:pt x="5162" y="0"/>
                      <a:pt x="4621" y="1036"/>
                      <a:pt x="4621" y="1036"/>
                    </a:cubicBezTo>
                    <a:cubicBezTo>
                      <a:pt x="4621" y="1036"/>
                      <a:pt x="4545" y="252"/>
                      <a:pt x="3863" y="252"/>
                    </a:cubicBezTo>
                    <a:cubicBezTo>
                      <a:pt x="3797" y="252"/>
                      <a:pt x="3726" y="260"/>
                      <a:pt x="3648" y="276"/>
                    </a:cubicBezTo>
                    <a:cubicBezTo>
                      <a:pt x="2766" y="549"/>
                      <a:pt x="2554" y="1340"/>
                      <a:pt x="2554" y="1340"/>
                    </a:cubicBezTo>
                    <a:cubicBezTo>
                      <a:pt x="2554" y="1340"/>
                      <a:pt x="2284" y="956"/>
                      <a:pt x="1793" y="956"/>
                    </a:cubicBezTo>
                    <a:cubicBezTo>
                      <a:pt x="1565" y="956"/>
                      <a:pt x="1290" y="1038"/>
                      <a:pt x="973" y="1279"/>
                    </a:cubicBezTo>
                    <a:cubicBezTo>
                      <a:pt x="0" y="2039"/>
                      <a:pt x="578" y="5230"/>
                      <a:pt x="2037" y="5990"/>
                    </a:cubicBezTo>
                    <a:cubicBezTo>
                      <a:pt x="2391" y="6175"/>
                      <a:pt x="2670" y="6244"/>
                      <a:pt x="2889" y="6244"/>
                    </a:cubicBezTo>
                    <a:cubicBezTo>
                      <a:pt x="3574" y="6244"/>
                      <a:pt x="3678" y="5565"/>
                      <a:pt x="3678" y="5565"/>
                    </a:cubicBezTo>
                    <a:cubicBezTo>
                      <a:pt x="3678" y="5565"/>
                      <a:pt x="4203" y="6237"/>
                      <a:pt x="4834" y="6237"/>
                    </a:cubicBezTo>
                    <a:cubicBezTo>
                      <a:pt x="4962" y="6237"/>
                      <a:pt x="5095" y="6209"/>
                      <a:pt x="5228" y="6142"/>
                    </a:cubicBezTo>
                    <a:cubicBezTo>
                      <a:pt x="6079" y="5717"/>
                      <a:pt x="5897" y="5078"/>
                      <a:pt x="5897" y="5078"/>
                    </a:cubicBezTo>
                    <a:lnTo>
                      <a:pt x="5897" y="5078"/>
                    </a:lnTo>
                    <a:cubicBezTo>
                      <a:pt x="5897" y="5078"/>
                      <a:pt x="6136" y="5249"/>
                      <a:pt x="6454" y="5249"/>
                    </a:cubicBezTo>
                    <a:cubicBezTo>
                      <a:pt x="6656" y="5249"/>
                      <a:pt x="6889" y="5181"/>
                      <a:pt x="7113" y="4957"/>
                    </a:cubicBezTo>
                    <a:cubicBezTo>
                      <a:pt x="7660" y="4379"/>
                      <a:pt x="7204" y="397"/>
                      <a:pt x="6262" y="63"/>
                    </a:cubicBezTo>
                    <a:cubicBezTo>
                      <a:pt x="6149" y="19"/>
                      <a:pt x="6039" y="0"/>
                      <a:pt x="5934"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1" name="Google Shape;1714;p72">
                <a:extLst>
                  <a:ext uri="{FF2B5EF4-FFF2-40B4-BE49-F238E27FC236}">
                    <a16:creationId xmlns:a16="http://schemas.microsoft.com/office/drawing/2014/main" id="{65A52549-6797-8ED6-4918-B95BF3236FEF}"/>
                  </a:ext>
                </a:extLst>
              </p:cNvPr>
              <p:cNvSpPr/>
              <p:nvPr/>
            </p:nvSpPr>
            <p:spPr>
              <a:xfrm>
                <a:off x="1179625" y="3352450"/>
                <a:ext cx="31925" cy="63250"/>
              </a:xfrm>
              <a:custGeom>
                <a:avLst/>
                <a:gdLst/>
                <a:ahLst/>
                <a:cxnLst/>
                <a:rect l="l" t="t" r="r" b="b"/>
                <a:pathLst>
                  <a:path w="1277" h="2530" extrusionOk="0">
                    <a:moveTo>
                      <a:pt x="1028" y="0"/>
                    </a:moveTo>
                    <a:cubicBezTo>
                      <a:pt x="960" y="0"/>
                      <a:pt x="886" y="31"/>
                      <a:pt x="821" y="80"/>
                    </a:cubicBezTo>
                    <a:cubicBezTo>
                      <a:pt x="152" y="627"/>
                      <a:pt x="0" y="1630"/>
                      <a:pt x="426" y="2390"/>
                    </a:cubicBezTo>
                    <a:cubicBezTo>
                      <a:pt x="475" y="2489"/>
                      <a:pt x="557" y="2530"/>
                      <a:pt x="639" y="2530"/>
                    </a:cubicBezTo>
                    <a:cubicBezTo>
                      <a:pt x="810" y="2530"/>
                      <a:pt x="984" y="2352"/>
                      <a:pt x="882" y="2147"/>
                    </a:cubicBezTo>
                    <a:cubicBezTo>
                      <a:pt x="791" y="2026"/>
                      <a:pt x="760" y="1874"/>
                      <a:pt x="730" y="1722"/>
                    </a:cubicBezTo>
                    <a:lnTo>
                      <a:pt x="730" y="1478"/>
                    </a:lnTo>
                    <a:lnTo>
                      <a:pt x="730" y="1387"/>
                    </a:lnTo>
                    <a:lnTo>
                      <a:pt x="730" y="1326"/>
                    </a:lnTo>
                    <a:lnTo>
                      <a:pt x="730" y="1266"/>
                    </a:lnTo>
                    <a:cubicBezTo>
                      <a:pt x="730" y="1174"/>
                      <a:pt x="760" y="1114"/>
                      <a:pt x="791" y="1022"/>
                    </a:cubicBezTo>
                    <a:cubicBezTo>
                      <a:pt x="821" y="962"/>
                      <a:pt x="821" y="901"/>
                      <a:pt x="882" y="840"/>
                    </a:cubicBezTo>
                    <a:cubicBezTo>
                      <a:pt x="943" y="688"/>
                      <a:pt x="1034" y="597"/>
                      <a:pt x="1186" y="445"/>
                    </a:cubicBezTo>
                    <a:cubicBezTo>
                      <a:pt x="1277" y="384"/>
                      <a:pt x="1247" y="202"/>
                      <a:pt x="1186" y="80"/>
                    </a:cubicBezTo>
                    <a:cubicBezTo>
                      <a:pt x="1143" y="24"/>
                      <a:pt x="1088" y="0"/>
                      <a:pt x="1028" y="0"/>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2" name="Google Shape;1715;p72">
                <a:extLst>
                  <a:ext uri="{FF2B5EF4-FFF2-40B4-BE49-F238E27FC236}">
                    <a16:creationId xmlns:a16="http://schemas.microsoft.com/office/drawing/2014/main" id="{6E350543-4BEB-E0A2-DFFB-28E2629BC2EA}"/>
                  </a:ext>
                </a:extLst>
              </p:cNvPr>
              <p:cNvSpPr/>
              <p:nvPr/>
            </p:nvSpPr>
            <p:spPr>
              <a:xfrm>
                <a:off x="1263200" y="3438800"/>
                <a:ext cx="30425" cy="17675"/>
              </a:xfrm>
              <a:custGeom>
                <a:avLst/>
                <a:gdLst/>
                <a:ahLst/>
                <a:cxnLst/>
                <a:rect l="l" t="t" r="r" b="b"/>
                <a:pathLst>
                  <a:path w="1217" h="707" extrusionOk="0">
                    <a:moveTo>
                      <a:pt x="457" y="152"/>
                    </a:moveTo>
                    <a:cubicBezTo>
                      <a:pt x="457" y="152"/>
                      <a:pt x="464" y="159"/>
                      <a:pt x="475" y="167"/>
                    </a:cubicBezTo>
                    <a:lnTo>
                      <a:pt x="475" y="167"/>
                    </a:lnTo>
                    <a:cubicBezTo>
                      <a:pt x="469" y="163"/>
                      <a:pt x="463" y="158"/>
                      <a:pt x="457" y="152"/>
                    </a:cubicBezTo>
                    <a:close/>
                    <a:moveTo>
                      <a:pt x="943" y="0"/>
                    </a:moveTo>
                    <a:cubicBezTo>
                      <a:pt x="882" y="0"/>
                      <a:pt x="791" y="61"/>
                      <a:pt x="761" y="91"/>
                    </a:cubicBezTo>
                    <a:lnTo>
                      <a:pt x="685" y="142"/>
                    </a:lnTo>
                    <a:lnTo>
                      <a:pt x="685" y="142"/>
                    </a:lnTo>
                    <a:cubicBezTo>
                      <a:pt x="671" y="147"/>
                      <a:pt x="659" y="152"/>
                      <a:pt x="648" y="157"/>
                    </a:cubicBezTo>
                    <a:lnTo>
                      <a:pt x="648" y="157"/>
                    </a:lnTo>
                    <a:cubicBezTo>
                      <a:pt x="624" y="165"/>
                      <a:pt x="601" y="182"/>
                      <a:pt x="578" y="182"/>
                    </a:cubicBezTo>
                    <a:cubicBezTo>
                      <a:pt x="553" y="182"/>
                      <a:pt x="532" y="182"/>
                      <a:pt x="515" y="180"/>
                    </a:cubicBezTo>
                    <a:lnTo>
                      <a:pt x="515" y="180"/>
                    </a:lnTo>
                    <a:cubicBezTo>
                      <a:pt x="516" y="181"/>
                      <a:pt x="517" y="182"/>
                      <a:pt x="518" y="182"/>
                    </a:cubicBezTo>
                    <a:cubicBezTo>
                      <a:pt x="502" y="182"/>
                      <a:pt x="486" y="175"/>
                      <a:pt x="475" y="167"/>
                    </a:cubicBezTo>
                    <a:lnTo>
                      <a:pt x="475" y="167"/>
                    </a:lnTo>
                    <a:cubicBezTo>
                      <a:pt x="487" y="174"/>
                      <a:pt x="500" y="178"/>
                      <a:pt x="515" y="180"/>
                    </a:cubicBezTo>
                    <a:lnTo>
                      <a:pt x="515" y="180"/>
                    </a:lnTo>
                    <a:cubicBezTo>
                      <a:pt x="487" y="152"/>
                      <a:pt x="486" y="152"/>
                      <a:pt x="457" y="152"/>
                    </a:cubicBezTo>
                    <a:cubicBezTo>
                      <a:pt x="426" y="122"/>
                      <a:pt x="335" y="91"/>
                      <a:pt x="274" y="91"/>
                    </a:cubicBezTo>
                    <a:cubicBezTo>
                      <a:pt x="183" y="91"/>
                      <a:pt x="122" y="122"/>
                      <a:pt x="62" y="152"/>
                    </a:cubicBezTo>
                    <a:cubicBezTo>
                      <a:pt x="1" y="243"/>
                      <a:pt x="1" y="426"/>
                      <a:pt x="62" y="517"/>
                    </a:cubicBezTo>
                    <a:cubicBezTo>
                      <a:pt x="188" y="643"/>
                      <a:pt x="357" y="707"/>
                      <a:pt x="515" y="707"/>
                    </a:cubicBezTo>
                    <a:cubicBezTo>
                      <a:pt x="547" y="707"/>
                      <a:pt x="578" y="704"/>
                      <a:pt x="609" y="699"/>
                    </a:cubicBezTo>
                    <a:cubicBezTo>
                      <a:pt x="791" y="699"/>
                      <a:pt x="973" y="608"/>
                      <a:pt x="1125" y="456"/>
                    </a:cubicBezTo>
                    <a:cubicBezTo>
                      <a:pt x="1186" y="426"/>
                      <a:pt x="1217" y="334"/>
                      <a:pt x="1217" y="274"/>
                    </a:cubicBezTo>
                    <a:cubicBezTo>
                      <a:pt x="1217" y="213"/>
                      <a:pt x="1186" y="122"/>
                      <a:pt x="1125" y="91"/>
                    </a:cubicBezTo>
                    <a:cubicBezTo>
                      <a:pt x="1095" y="31"/>
                      <a:pt x="1034" y="0"/>
                      <a:pt x="943" y="0"/>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3" name="Google Shape;1716;p72">
                <a:extLst>
                  <a:ext uri="{FF2B5EF4-FFF2-40B4-BE49-F238E27FC236}">
                    <a16:creationId xmlns:a16="http://schemas.microsoft.com/office/drawing/2014/main" id="{8ABEE69B-4B69-1A95-DF15-973A6437DFBB}"/>
                  </a:ext>
                </a:extLst>
              </p:cNvPr>
              <p:cNvSpPr/>
              <p:nvPr/>
            </p:nvSpPr>
            <p:spPr>
              <a:xfrm>
                <a:off x="1301950" y="3332400"/>
                <a:ext cx="25125" cy="22075"/>
              </a:xfrm>
              <a:custGeom>
                <a:avLst/>
                <a:gdLst/>
                <a:ahLst/>
                <a:cxnLst/>
                <a:rect l="l" t="t" r="r" b="b"/>
                <a:pathLst>
                  <a:path w="1005" h="883" extrusionOk="0">
                    <a:moveTo>
                      <a:pt x="290" y="488"/>
                    </a:moveTo>
                    <a:lnTo>
                      <a:pt x="290" y="488"/>
                    </a:lnTo>
                    <a:cubicBezTo>
                      <a:pt x="306" y="517"/>
                      <a:pt x="311" y="517"/>
                      <a:pt x="335" y="517"/>
                    </a:cubicBezTo>
                    <a:cubicBezTo>
                      <a:pt x="320" y="517"/>
                      <a:pt x="305" y="503"/>
                      <a:pt x="290" y="488"/>
                    </a:cubicBezTo>
                    <a:close/>
                    <a:moveTo>
                      <a:pt x="305" y="1"/>
                    </a:moveTo>
                    <a:cubicBezTo>
                      <a:pt x="244" y="1"/>
                      <a:pt x="153" y="1"/>
                      <a:pt x="123" y="31"/>
                    </a:cubicBezTo>
                    <a:cubicBezTo>
                      <a:pt x="92" y="92"/>
                      <a:pt x="1" y="122"/>
                      <a:pt x="1" y="183"/>
                    </a:cubicBezTo>
                    <a:cubicBezTo>
                      <a:pt x="1" y="274"/>
                      <a:pt x="1" y="335"/>
                      <a:pt x="31" y="396"/>
                    </a:cubicBezTo>
                    <a:cubicBezTo>
                      <a:pt x="123" y="396"/>
                      <a:pt x="153" y="457"/>
                      <a:pt x="244" y="457"/>
                    </a:cubicBezTo>
                    <a:cubicBezTo>
                      <a:pt x="260" y="457"/>
                      <a:pt x="275" y="472"/>
                      <a:pt x="290" y="488"/>
                    </a:cubicBezTo>
                    <a:lnTo>
                      <a:pt x="290" y="488"/>
                    </a:lnTo>
                    <a:cubicBezTo>
                      <a:pt x="286" y="480"/>
                      <a:pt x="281" y="470"/>
                      <a:pt x="275" y="457"/>
                    </a:cubicBezTo>
                    <a:lnTo>
                      <a:pt x="275" y="457"/>
                    </a:lnTo>
                    <a:cubicBezTo>
                      <a:pt x="305" y="517"/>
                      <a:pt x="366" y="517"/>
                      <a:pt x="427" y="548"/>
                    </a:cubicBezTo>
                    <a:lnTo>
                      <a:pt x="396" y="487"/>
                    </a:lnTo>
                    <a:lnTo>
                      <a:pt x="396" y="487"/>
                    </a:lnTo>
                    <a:lnTo>
                      <a:pt x="479" y="598"/>
                    </a:lnTo>
                    <a:lnTo>
                      <a:pt x="479" y="598"/>
                    </a:lnTo>
                    <a:cubicBezTo>
                      <a:pt x="471" y="591"/>
                      <a:pt x="463" y="585"/>
                      <a:pt x="457" y="578"/>
                    </a:cubicBezTo>
                    <a:lnTo>
                      <a:pt x="457" y="578"/>
                    </a:lnTo>
                    <a:lnTo>
                      <a:pt x="487" y="609"/>
                    </a:lnTo>
                    <a:lnTo>
                      <a:pt x="487" y="609"/>
                    </a:lnTo>
                    <a:lnTo>
                      <a:pt x="479" y="598"/>
                    </a:lnTo>
                    <a:lnTo>
                      <a:pt x="479" y="598"/>
                    </a:lnTo>
                    <a:cubicBezTo>
                      <a:pt x="508" y="622"/>
                      <a:pt x="542" y="653"/>
                      <a:pt x="547" y="713"/>
                    </a:cubicBezTo>
                    <a:lnTo>
                      <a:pt x="547" y="713"/>
                    </a:lnTo>
                    <a:cubicBezTo>
                      <a:pt x="545" y="696"/>
                      <a:pt x="534" y="685"/>
                      <a:pt x="487" y="639"/>
                    </a:cubicBezTo>
                    <a:lnTo>
                      <a:pt x="487" y="700"/>
                    </a:lnTo>
                    <a:cubicBezTo>
                      <a:pt x="487" y="730"/>
                      <a:pt x="548" y="761"/>
                      <a:pt x="548" y="761"/>
                    </a:cubicBezTo>
                    <a:cubicBezTo>
                      <a:pt x="548" y="791"/>
                      <a:pt x="579" y="791"/>
                      <a:pt x="609" y="852"/>
                    </a:cubicBezTo>
                    <a:cubicBezTo>
                      <a:pt x="639" y="882"/>
                      <a:pt x="761" y="882"/>
                      <a:pt x="791" y="882"/>
                    </a:cubicBezTo>
                    <a:cubicBezTo>
                      <a:pt x="882" y="852"/>
                      <a:pt x="913" y="791"/>
                      <a:pt x="943" y="761"/>
                    </a:cubicBezTo>
                    <a:cubicBezTo>
                      <a:pt x="1004" y="700"/>
                      <a:pt x="1004" y="609"/>
                      <a:pt x="1004" y="578"/>
                    </a:cubicBezTo>
                    <a:cubicBezTo>
                      <a:pt x="943" y="426"/>
                      <a:pt x="852" y="305"/>
                      <a:pt x="730" y="183"/>
                    </a:cubicBezTo>
                    <a:cubicBezTo>
                      <a:pt x="609" y="92"/>
                      <a:pt x="457" y="1"/>
                      <a:pt x="305" y="1"/>
                    </a:cubicBezTo>
                    <a:close/>
                  </a:path>
                </a:pathLst>
              </a:custGeom>
              <a:solidFill>
                <a:schemeClr val="tx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4" name="Google Shape;1717;p72">
                <a:extLst>
                  <a:ext uri="{FF2B5EF4-FFF2-40B4-BE49-F238E27FC236}">
                    <a16:creationId xmlns:a16="http://schemas.microsoft.com/office/drawing/2014/main" id="{30404283-86D5-CB27-5496-685FA7B6F810}"/>
                  </a:ext>
                </a:extLst>
              </p:cNvPr>
              <p:cNvSpPr/>
              <p:nvPr/>
            </p:nvSpPr>
            <p:spPr>
              <a:xfrm>
                <a:off x="981275" y="1989325"/>
                <a:ext cx="187725" cy="229100"/>
              </a:xfrm>
              <a:custGeom>
                <a:avLst/>
                <a:gdLst/>
                <a:ahLst/>
                <a:cxnLst/>
                <a:rect l="l" t="t" r="r" b="b"/>
                <a:pathLst>
                  <a:path w="7509" h="9164" extrusionOk="0">
                    <a:moveTo>
                      <a:pt x="2846" y="1"/>
                    </a:moveTo>
                    <a:cubicBezTo>
                      <a:pt x="2655" y="1"/>
                      <a:pt x="2466" y="72"/>
                      <a:pt x="2281" y="228"/>
                    </a:cubicBezTo>
                    <a:cubicBezTo>
                      <a:pt x="1" y="2173"/>
                      <a:pt x="7509" y="9164"/>
                      <a:pt x="7509" y="9164"/>
                    </a:cubicBezTo>
                    <a:cubicBezTo>
                      <a:pt x="7509" y="9164"/>
                      <a:pt x="5019" y="1"/>
                      <a:pt x="2846"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5" name="Google Shape;1718;p72">
                <a:extLst>
                  <a:ext uri="{FF2B5EF4-FFF2-40B4-BE49-F238E27FC236}">
                    <a16:creationId xmlns:a16="http://schemas.microsoft.com/office/drawing/2014/main" id="{89FE37E3-8A27-989F-D5C3-C3CFFE93BF11}"/>
                  </a:ext>
                </a:extLst>
              </p:cNvPr>
              <p:cNvSpPr/>
              <p:nvPr/>
            </p:nvSpPr>
            <p:spPr>
              <a:xfrm>
                <a:off x="1667475" y="1989325"/>
                <a:ext cx="188475" cy="229100"/>
              </a:xfrm>
              <a:custGeom>
                <a:avLst/>
                <a:gdLst/>
                <a:ahLst/>
                <a:cxnLst/>
                <a:rect l="l" t="t" r="r" b="b"/>
                <a:pathLst>
                  <a:path w="7539" h="9164" extrusionOk="0">
                    <a:moveTo>
                      <a:pt x="4699" y="1"/>
                    </a:moveTo>
                    <a:cubicBezTo>
                      <a:pt x="2541" y="1"/>
                      <a:pt x="0" y="9164"/>
                      <a:pt x="0" y="9164"/>
                    </a:cubicBezTo>
                    <a:cubicBezTo>
                      <a:pt x="0" y="9164"/>
                      <a:pt x="7538" y="2173"/>
                      <a:pt x="5259" y="228"/>
                    </a:cubicBezTo>
                    <a:cubicBezTo>
                      <a:pt x="5076" y="72"/>
                      <a:pt x="4889" y="1"/>
                      <a:pt x="4699"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6" name="Google Shape;1719;p72">
                <a:extLst>
                  <a:ext uri="{FF2B5EF4-FFF2-40B4-BE49-F238E27FC236}">
                    <a16:creationId xmlns:a16="http://schemas.microsoft.com/office/drawing/2014/main" id="{F29E99A2-EB9D-00D9-FD4E-BEA00D3AEC13}"/>
                  </a:ext>
                </a:extLst>
              </p:cNvPr>
              <p:cNvSpPr/>
              <p:nvPr/>
            </p:nvSpPr>
            <p:spPr>
              <a:xfrm>
                <a:off x="1331600" y="1946700"/>
                <a:ext cx="153800" cy="264900"/>
              </a:xfrm>
              <a:custGeom>
                <a:avLst/>
                <a:gdLst/>
                <a:ahLst/>
                <a:cxnLst/>
                <a:rect l="l" t="t" r="r" b="b"/>
                <a:pathLst>
                  <a:path w="6152" h="10596" extrusionOk="0">
                    <a:moveTo>
                      <a:pt x="3366" y="0"/>
                    </a:moveTo>
                    <a:cubicBezTo>
                      <a:pt x="3301" y="0"/>
                      <a:pt x="3233" y="6"/>
                      <a:pt x="3162" y="18"/>
                    </a:cubicBezTo>
                    <a:cubicBezTo>
                      <a:pt x="0" y="534"/>
                      <a:pt x="3162" y="10595"/>
                      <a:pt x="3162" y="10595"/>
                    </a:cubicBezTo>
                    <a:cubicBezTo>
                      <a:pt x="3162" y="10595"/>
                      <a:pt x="6151" y="0"/>
                      <a:pt x="3366"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47" name="Oval 546">
              <a:extLst>
                <a:ext uri="{FF2B5EF4-FFF2-40B4-BE49-F238E27FC236}">
                  <a16:creationId xmlns:a16="http://schemas.microsoft.com/office/drawing/2014/main" id="{48D541F4-DABD-7821-BD02-607962BFAA57}"/>
                </a:ext>
              </a:extLst>
            </p:cNvPr>
            <p:cNvSpPr/>
            <p:nvPr/>
          </p:nvSpPr>
          <p:spPr>
            <a:xfrm>
              <a:off x="7840494" y="3577241"/>
              <a:ext cx="262647" cy="265184"/>
            </a:xfrm>
            <a:prstGeom prst="ellips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33"/>
                                        </p:tgtEl>
                                        <p:attrNameLst>
                                          <p:attrName>style.visibility</p:attrName>
                                        </p:attrNameLst>
                                      </p:cBhvr>
                                      <p:to>
                                        <p:strVal val="visible"/>
                                      </p:to>
                                    </p:set>
                                    <p:anim calcmode="lin" valueType="num">
                                      <p:cBhvr>
                                        <p:cTn id="7" dur="1000" fill="hold"/>
                                        <p:tgtEl>
                                          <p:spTgt spid="433"/>
                                        </p:tgtEl>
                                        <p:attrNameLst>
                                          <p:attrName>ppt_w</p:attrName>
                                        </p:attrNameLst>
                                      </p:cBhvr>
                                      <p:tavLst>
                                        <p:tav tm="0">
                                          <p:val>
                                            <p:fltVal val="0"/>
                                          </p:val>
                                        </p:tav>
                                        <p:tav tm="100000">
                                          <p:val>
                                            <p:strVal val="#ppt_w"/>
                                          </p:val>
                                        </p:tav>
                                      </p:tavLst>
                                    </p:anim>
                                    <p:anim calcmode="lin" valueType="num">
                                      <p:cBhvr>
                                        <p:cTn id="8" dur="1000" fill="hold"/>
                                        <p:tgtEl>
                                          <p:spTgt spid="433"/>
                                        </p:tgtEl>
                                        <p:attrNameLst>
                                          <p:attrName>ppt_h</p:attrName>
                                        </p:attrNameLst>
                                      </p:cBhvr>
                                      <p:tavLst>
                                        <p:tav tm="0">
                                          <p:val>
                                            <p:fltVal val="0"/>
                                          </p:val>
                                        </p:tav>
                                        <p:tav tm="100000">
                                          <p:val>
                                            <p:strVal val="#ppt_h"/>
                                          </p:val>
                                        </p:tav>
                                      </p:tavLst>
                                    </p:anim>
                                    <p:anim calcmode="lin" valueType="num">
                                      <p:cBhvr>
                                        <p:cTn id="9" dur="1000" fill="hold"/>
                                        <p:tgtEl>
                                          <p:spTgt spid="433"/>
                                        </p:tgtEl>
                                        <p:attrNameLst>
                                          <p:attrName>style.rotation</p:attrName>
                                        </p:attrNameLst>
                                      </p:cBhvr>
                                      <p:tavLst>
                                        <p:tav tm="0">
                                          <p:val>
                                            <p:fltVal val="90"/>
                                          </p:val>
                                        </p:tav>
                                        <p:tav tm="100000">
                                          <p:val>
                                            <p:fltVal val="0"/>
                                          </p:val>
                                        </p:tav>
                                      </p:tavLst>
                                    </p:anim>
                                    <p:animEffect transition="in" filter="fade">
                                      <p:cBhvr>
                                        <p:cTn id="10" dur="1000"/>
                                        <p:tgtEl>
                                          <p:spTgt spid="433"/>
                                        </p:tgtEl>
                                      </p:cBhvr>
                                    </p:animEffect>
                                  </p:childTnLst>
                                </p:cTn>
                              </p:par>
                              <p:par>
                                <p:cTn id="11" presetID="31" presetClass="entr" presetSubtype="0" fill="hold" nodeType="withEffect">
                                  <p:stCondLst>
                                    <p:cond delay="0"/>
                                  </p:stCondLst>
                                  <p:childTnLst>
                                    <p:set>
                                      <p:cBhvr>
                                        <p:cTn id="12" dur="1" fill="hold">
                                          <p:stCondLst>
                                            <p:cond delay="0"/>
                                          </p:stCondLst>
                                        </p:cTn>
                                        <p:tgtEl>
                                          <p:spTgt spid="548"/>
                                        </p:tgtEl>
                                        <p:attrNameLst>
                                          <p:attrName>style.visibility</p:attrName>
                                        </p:attrNameLst>
                                      </p:cBhvr>
                                      <p:to>
                                        <p:strVal val="visible"/>
                                      </p:to>
                                    </p:set>
                                    <p:anim calcmode="lin" valueType="num">
                                      <p:cBhvr>
                                        <p:cTn id="13" dur="1000" fill="hold"/>
                                        <p:tgtEl>
                                          <p:spTgt spid="548"/>
                                        </p:tgtEl>
                                        <p:attrNameLst>
                                          <p:attrName>ppt_w</p:attrName>
                                        </p:attrNameLst>
                                      </p:cBhvr>
                                      <p:tavLst>
                                        <p:tav tm="0">
                                          <p:val>
                                            <p:fltVal val="0"/>
                                          </p:val>
                                        </p:tav>
                                        <p:tav tm="100000">
                                          <p:val>
                                            <p:strVal val="#ppt_w"/>
                                          </p:val>
                                        </p:tav>
                                      </p:tavLst>
                                    </p:anim>
                                    <p:anim calcmode="lin" valueType="num">
                                      <p:cBhvr>
                                        <p:cTn id="14" dur="1000" fill="hold"/>
                                        <p:tgtEl>
                                          <p:spTgt spid="548"/>
                                        </p:tgtEl>
                                        <p:attrNameLst>
                                          <p:attrName>ppt_h</p:attrName>
                                        </p:attrNameLst>
                                      </p:cBhvr>
                                      <p:tavLst>
                                        <p:tav tm="0">
                                          <p:val>
                                            <p:fltVal val="0"/>
                                          </p:val>
                                        </p:tav>
                                        <p:tav tm="100000">
                                          <p:val>
                                            <p:strVal val="#ppt_h"/>
                                          </p:val>
                                        </p:tav>
                                      </p:tavLst>
                                    </p:anim>
                                    <p:anim calcmode="lin" valueType="num">
                                      <p:cBhvr>
                                        <p:cTn id="15" dur="1000" fill="hold"/>
                                        <p:tgtEl>
                                          <p:spTgt spid="548"/>
                                        </p:tgtEl>
                                        <p:attrNameLst>
                                          <p:attrName>style.rotation</p:attrName>
                                        </p:attrNameLst>
                                      </p:cBhvr>
                                      <p:tavLst>
                                        <p:tav tm="0">
                                          <p:val>
                                            <p:fltVal val="90"/>
                                          </p:val>
                                        </p:tav>
                                        <p:tav tm="100000">
                                          <p:val>
                                            <p:fltVal val="0"/>
                                          </p:val>
                                        </p:tav>
                                      </p:tavLst>
                                    </p:anim>
                                    <p:animEffect transition="in" filter="fade">
                                      <p:cBhvr>
                                        <p:cTn id="16" dur="1000"/>
                                        <p:tgtEl>
                                          <p:spTgt spid="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2"/>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9962E1FA-1836-E7D4-6D8E-795A05A58F00}"/>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effectLst/>
                <a:latin typeface="Times New Roman" panose="02020603050405020304" pitchFamily="18" charset="0"/>
                <a:ea typeface="Times New Roman" panose="02020603050405020304" pitchFamily="18" charset="0"/>
              </a:rPr>
              <a:t>1. General Architecture Diagram</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325733A0-E845-F4CE-A4A0-72DB9444B92C}"/>
              </a:ext>
            </a:extLst>
          </p:cNvPr>
          <p:cNvGrpSpPr/>
          <p:nvPr/>
        </p:nvGrpSpPr>
        <p:grpSpPr>
          <a:xfrm>
            <a:off x="1584372" y="1079513"/>
            <a:ext cx="6103545" cy="3975278"/>
            <a:chOff x="853846" y="1107584"/>
            <a:chExt cx="6103545" cy="3975278"/>
          </a:xfrm>
        </p:grpSpPr>
        <p:grpSp>
          <p:nvGrpSpPr>
            <p:cNvPr id="574" name="Google Shape;574;p62"/>
            <p:cNvGrpSpPr/>
            <p:nvPr/>
          </p:nvGrpSpPr>
          <p:grpSpPr>
            <a:xfrm>
              <a:off x="853846" y="1107584"/>
              <a:ext cx="6103545" cy="3975278"/>
              <a:chOff x="238125" y="1973675"/>
              <a:chExt cx="2558775" cy="1951825"/>
            </a:xfrm>
          </p:grpSpPr>
          <p:sp>
            <p:nvSpPr>
              <p:cNvPr id="575" name="Google Shape;575;p62"/>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926E1D6E-8884-AFBA-1CF0-990BE7633302}"/>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E455D313-DE06-5543-6CB4-886A5408A91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3395" y="1333011"/>
              <a:ext cx="4216158" cy="2880057"/>
            </a:xfrm>
            <a:prstGeom prst="rect">
              <a:avLst/>
            </a:prstGeom>
            <a:noFill/>
            <a:ln>
              <a:noFill/>
            </a:ln>
          </p:spPr>
        </p:pic>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93C04D15-A89B-7D61-11FC-C6F326796D67}"/>
            </a:ext>
          </a:extLst>
        </p:cNvPr>
        <p:cNvGrpSpPr/>
        <p:nvPr/>
      </p:nvGrpSpPr>
      <p:grpSpPr>
        <a:xfrm>
          <a:off x="0" y="0"/>
          <a:ext cx="0" cy="0"/>
          <a:chOff x="0" y="0"/>
          <a:chExt cx="0" cy="0"/>
        </a:xfrm>
      </p:grpSpPr>
      <p:sp>
        <p:nvSpPr>
          <p:cNvPr id="572" name="Google Shape;572;p62">
            <a:extLst>
              <a:ext uri="{FF2B5EF4-FFF2-40B4-BE49-F238E27FC236}">
                <a16:creationId xmlns:a16="http://schemas.microsoft.com/office/drawing/2014/main" id="{913414B6-408A-A743-A77E-A4FD5221EB2F}"/>
              </a:ext>
            </a:extLst>
          </p:cNvPr>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78E92802-6F71-D0B5-B3B7-513EC530A213}"/>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latin typeface="Times New Roman" panose="02020603050405020304" pitchFamily="18" charset="0"/>
                <a:ea typeface="Times New Roman" panose="02020603050405020304" pitchFamily="18" charset="0"/>
              </a:rPr>
              <a:t>2</a:t>
            </a:r>
            <a:r>
              <a:rPr lang="en-US" sz="1800" b="1" dirty="0">
                <a:effectLst/>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Flowchart </a:t>
            </a:r>
            <a:r>
              <a:rPr lang="en-US" sz="1800" b="1" dirty="0">
                <a:effectLst/>
                <a:latin typeface="Times New Roman" panose="02020603050405020304" pitchFamily="18" charset="0"/>
                <a:ea typeface="Times New Roman" panose="02020603050405020304" pitchFamily="18" charset="0"/>
              </a:rPr>
              <a:t>Diagram</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DA1880CF-35C1-A4ED-9555-335C3649E864}"/>
              </a:ext>
            </a:extLst>
          </p:cNvPr>
          <p:cNvGrpSpPr/>
          <p:nvPr/>
        </p:nvGrpSpPr>
        <p:grpSpPr>
          <a:xfrm>
            <a:off x="1584372" y="1079513"/>
            <a:ext cx="6103545" cy="3975278"/>
            <a:chOff x="853846" y="1107584"/>
            <a:chExt cx="6103545" cy="3975278"/>
          </a:xfrm>
        </p:grpSpPr>
        <p:grpSp>
          <p:nvGrpSpPr>
            <p:cNvPr id="574" name="Google Shape;574;p62">
              <a:extLst>
                <a:ext uri="{FF2B5EF4-FFF2-40B4-BE49-F238E27FC236}">
                  <a16:creationId xmlns:a16="http://schemas.microsoft.com/office/drawing/2014/main" id="{EA0D8E2D-0D90-065C-24F3-3A05FFEFDC18}"/>
                </a:ext>
              </a:extLst>
            </p:cNvPr>
            <p:cNvGrpSpPr/>
            <p:nvPr/>
          </p:nvGrpSpPr>
          <p:grpSpPr>
            <a:xfrm>
              <a:off x="853846" y="1107584"/>
              <a:ext cx="6103545" cy="3975278"/>
              <a:chOff x="238125" y="1973675"/>
              <a:chExt cx="2558775" cy="1951825"/>
            </a:xfrm>
          </p:grpSpPr>
          <p:sp>
            <p:nvSpPr>
              <p:cNvPr id="575" name="Google Shape;575;p62">
                <a:extLst>
                  <a:ext uri="{FF2B5EF4-FFF2-40B4-BE49-F238E27FC236}">
                    <a16:creationId xmlns:a16="http://schemas.microsoft.com/office/drawing/2014/main" id="{0097F8C1-5F7B-1DF4-001F-CFA72A35A0E7}"/>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a:extLst>
                  <a:ext uri="{FF2B5EF4-FFF2-40B4-BE49-F238E27FC236}">
                    <a16:creationId xmlns:a16="http://schemas.microsoft.com/office/drawing/2014/main" id="{E701E18E-D70C-C285-48CB-255CD3F92EC4}"/>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a:extLst>
                  <a:ext uri="{FF2B5EF4-FFF2-40B4-BE49-F238E27FC236}">
                    <a16:creationId xmlns:a16="http://schemas.microsoft.com/office/drawing/2014/main" id="{D08B0A89-B3D2-CAC8-3740-39181E6F75B9}"/>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a:extLst>
                  <a:ext uri="{FF2B5EF4-FFF2-40B4-BE49-F238E27FC236}">
                    <a16:creationId xmlns:a16="http://schemas.microsoft.com/office/drawing/2014/main" id="{DA459CA3-D3BB-E81A-D82E-46826D3177CB}"/>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a:extLst>
                  <a:ext uri="{FF2B5EF4-FFF2-40B4-BE49-F238E27FC236}">
                    <a16:creationId xmlns:a16="http://schemas.microsoft.com/office/drawing/2014/main" id="{49B45147-5EB5-99C4-95FA-A71E075D4B4A}"/>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a:extLst>
                  <a:ext uri="{FF2B5EF4-FFF2-40B4-BE49-F238E27FC236}">
                    <a16:creationId xmlns:a16="http://schemas.microsoft.com/office/drawing/2014/main" id="{79D2E139-0F5E-AC1A-C34C-B68B930A83A4}"/>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CEF73CE4-7DB1-95F3-5B53-8E2D4A1A4382}"/>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 name="Picture 2">
            <a:extLst>
              <a:ext uri="{FF2B5EF4-FFF2-40B4-BE49-F238E27FC236}">
                <a16:creationId xmlns:a16="http://schemas.microsoft.com/office/drawing/2014/main" id="{200D4E89-A83B-B857-CC52-061AE378EA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3988" y="1284232"/>
            <a:ext cx="3523597" cy="2895357"/>
          </a:xfrm>
          <a:prstGeom prst="rect">
            <a:avLst/>
          </a:prstGeom>
          <a:noFill/>
        </p:spPr>
      </p:pic>
    </p:spTree>
    <p:extLst>
      <p:ext uri="{BB962C8B-B14F-4D97-AF65-F5344CB8AC3E}">
        <p14:creationId xmlns:p14="http://schemas.microsoft.com/office/powerpoint/2010/main" val="1541864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4E59AB05-D2E9-30CC-C723-D0AB3BE72975}"/>
            </a:ext>
          </a:extLst>
        </p:cNvPr>
        <p:cNvGrpSpPr/>
        <p:nvPr/>
      </p:nvGrpSpPr>
      <p:grpSpPr>
        <a:xfrm>
          <a:off x="0" y="0"/>
          <a:ext cx="0" cy="0"/>
          <a:chOff x="0" y="0"/>
          <a:chExt cx="0" cy="0"/>
        </a:xfrm>
      </p:grpSpPr>
      <p:sp>
        <p:nvSpPr>
          <p:cNvPr id="572" name="Google Shape;572;p62">
            <a:extLst>
              <a:ext uri="{FF2B5EF4-FFF2-40B4-BE49-F238E27FC236}">
                <a16:creationId xmlns:a16="http://schemas.microsoft.com/office/drawing/2014/main" id="{79A24309-A5C5-07F3-BDD7-FE0F211445EF}"/>
              </a:ext>
            </a:extLst>
          </p:cNvPr>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FB228850-9201-49BD-8396-03A9ECBEAEDC}"/>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latin typeface="Times New Roman" panose="02020603050405020304" pitchFamily="18" charset="0"/>
                <a:ea typeface="Times New Roman" panose="02020603050405020304" pitchFamily="18" charset="0"/>
              </a:rPr>
              <a:t>3</a:t>
            </a:r>
            <a:r>
              <a:rPr lang="en-US" sz="1800" b="1" dirty="0">
                <a:effectLst/>
                <a:latin typeface="Times New Roman" panose="02020603050405020304" pitchFamily="18" charset="0"/>
                <a:ea typeface="Times New Roman" panose="02020603050405020304" pitchFamily="18" charset="0"/>
              </a:rPr>
              <a:t>. Class Diagram</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295169A7-2E82-A6DA-6E2A-59C3FF56E3E4}"/>
              </a:ext>
            </a:extLst>
          </p:cNvPr>
          <p:cNvGrpSpPr/>
          <p:nvPr/>
        </p:nvGrpSpPr>
        <p:grpSpPr>
          <a:xfrm>
            <a:off x="1584372" y="1079513"/>
            <a:ext cx="6103545" cy="3975278"/>
            <a:chOff x="853846" y="1107584"/>
            <a:chExt cx="6103545" cy="3975278"/>
          </a:xfrm>
        </p:grpSpPr>
        <p:grpSp>
          <p:nvGrpSpPr>
            <p:cNvPr id="574" name="Google Shape;574;p62">
              <a:extLst>
                <a:ext uri="{FF2B5EF4-FFF2-40B4-BE49-F238E27FC236}">
                  <a16:creationId xmlns:a16="http://schemas.microsoft.com/office/drawing/2014/main" id="{758EDD16-A289-BE7B-0C68-8422FBC642C8}"/>
                </a:ext>
              </a:extLst>
            </p:cNvPr>
            <p:cNvGrpSpPr/>
            <p:nvPr/>
          </p:nvGrpSpPr>
          <p:grpSpPr>
            <a:xfrm>
              <a:off x="853846" y="1107584"/>
              <a:ext cx="6103545" cy="3975278"/>
              <a:chOff x="238125" y="1973675"/>
              <a:chExt cx="2558775" cy="1951825"/>
            </a:xfrm>
          </p:grpSpPr>
          <p:sp>
            <p:nvSpPr>
              <p:cNvPr id="575" name="Google Shape;575;p62">
                <a:extLst>
                  <a:ext uri="{FF2B5EF4-FFF2-40B4-BE49-F238E27FC236}">
                    <a16:creationId xmlns:a16="http://schemas.microsoft.com/office/drawing/2014/main" id="{7BFA13A7-3EC6-7613-1671-5F1ECC281CF6}"/>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a:extLst>
                  <a:ext uri="{FF2B5EF4-FFF2-40B4-BE49-F238E27FC236}">
                    <a16:creationId xmlns:a16="http://schemas.microsoft.com/office/drawing/2014/main" id="{601C8D87-6B8F-E18B-1FC4-5E15AE078F1C}"/>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a:extLst>
                  <a:ext uri="{FF2B5EF4-FFF2-40B4-BE49-F238E27FC236}">
                    <a16:creationId xmlns:a16="http://schemas.microsoft.com/office/drawing/2014/main" id="{A514F3F4-5A47-49D7-AA76-7E725F799EDF}"/>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a:extLst>
                  <a:ext uri="{FF2B5EF4-FFF2-40B4-BE49-F238E27FC236}">
                    <a16:creationId xmlns:a16="http://schemas.microsoft.com/office/drawing/2014/main" id="{3F4E6F14-08F1-02E3-0C6F-3710B52D163A}"/>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a:extLst>
                  <a:ext uri="{FF2B5EF4-FFF2-40B4-BE49-F238E27FC236}">
                    <a16:creationId xmlns:a16="http://schemas.microsoft.com/office/drawing/2014/main" id="{53FFF26D-F903-ADA7-0D7D-B2BEB18F1E9C}"/>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a:extLst>
                  <a:ext uri="{FF2B5EF4-FFF2-40B4-BE49-F238E27FC236}">
                    <a16:creationId xmlns:a16="http://schemas.microsoft.com/office/drawing/2014/main" id="{B8E4C64A-36D4-9B95-BE03-A5FFEE1D362A}"/>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77D96434-D14C-EBE4-2B6F-06D0E34AC0AC}"/>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4" name="Picture 3">
            <a:extLst>
              <a:ext uri="{FF2B5EF4-FFF2-40B4-BE49-F238E27FC236}">
                <a16:creationId xmlns:a16="http://schemas.microsoft.com/office/drawing/2014/main" id="{36ACE555-6C06-FC71-E1BB-3DEC77A269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0541" y="1318550"/>
            <a:ext cx="4531759" cy="2852838"/>
          </a:xfrm>
          <a:prstGeom prst="rect">
            <a:avLst/>
          </a:prstGeom>
          <a:noFill/>
          <a:ln>
            <a:noFill/>
          </a:ln>
        </p:spPr>
      </p:pic>
    </p:spTree>
    <p:extLst>
      <p:ext uri="{BB962C8B-B14F-4D97-AF65-F5344CB8AC3E}">
        <p14:creationId xmlns:p14="http://schemas.microsoft.com/office/powerpoint/2010/main" val="2801217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60A2993B-6657-19C6-689A-15B82B4AA9A5}"/>
            </a:ext>
          </a:extLst>
        </p:cNvPr>
        <p:cNvGrpSpPr/>
        <p:nvPr/>
      </p:nvGrpSpPr>
      <p:grpSpPr>
        <a:xfrm>
          <a:off x="0" y="0"/>
          <a:ext cx="0" cy="0"/>
          <a:chOff x="0" y="0"/>
          <a:chExt cx="0" cy="0"/>
        </a:xfrm>
      </p:grpSpPr>
      <p:sp>
        <p:nvSpPr>
          <p:cNvPr id="572" name="Google Shape;572;p62">
            <a:extLst>
              <a:ext uri="{FF2B5EF4-FFF2-40B4-BE49-F238E27FC236}">
                <a16:creationId xmlns:a16="http://schemas.microsoft.com/office/drawing/2014/main" id="{56F362EF-56C7-B591-57B7-C5A8BBBEADA0}"/>
              </a:ext>
            </a:extLst>
          </p:cNvPr>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D6F4A1CC-0474-DE36-ED9F-230142B2F70D}"/>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latin typeface="Times New Roman" panose="02020603050405020304" pitchFamily="18" charset="0"/>
                <a:ea typeface="Times New Roman" panose="02020603050405020304" pitchFamily="18" charset="0"/>
              </a:rPr>
              <a:t>4. Object Diagram</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E8EFDECD-A1FB-A355-A234-6AAF8C752A85}"/>
              </a:ext>
            </a:extLst>
          </p:cNvPr>
          <p:cNvGrpSpPr/>
          <p:nvPr/>
        </p:nvGrpSpPr>
        <p:grpSpPr>
          <a:xfrm>
            <a:off x="1584372" y="1079513"/>
            <a:ext cx="6103545" cy="3975278"/>
            <a:chOff x="853846" y="1107584"/>
            <a:chExt cx="6103545" cy="3975278"/>
          </a:xfrm>
        </p:grpSpPr>
        <p:grpSp>
          <p:nvGrpSpPr>
            <p:cNvPr id="574" name="Google Shape;574;p62">
              <a:extLst>
                <a:ext uri="{FF2B5EF4-FFF2-40B4-BE49-F238E27FC236}">
                  <a16:creationId xmlns:a16="http://schemas.microsoft.com/office/drawing/2014/main" id="{43E0DF7C-0673-1B5A-A436-D72AB7D9993E}"/>
                </a:ext>
              </a:extLst>
            </p:cNvPr>
            <p:cNvGrpSpPr/>
            <p:nvPr/>
          </p:nvGrpSpPr>
          <p:grpSpPr>
            <a:xfrm>
              <a:off x="853846" y="1107584"/>
              <a:ext cx="6103545" cy="3975278"/>
              <a:chOff x="238125" y="1973675"/>
              <a:chExt cx="2558775" cy="1951825"/>
            </a:xfrm>
          </p:grpSpPr>
          <p:sp>
            <p:nvSpPr>
              <p:cNvPr id="575" name="Google Shape;575;p62">
                <a:extLst>
                  <a:ext uri="{FF2B5EF4-FFF2-40B4-BE49-F238E27FC236}">
                    <a16:creationId xmlns:a16="http://schemas.microsoft.com/office/drawing/2014/main" id="{4D462D96-1430-0A15-7FF3-00F811D5CF89}"/>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a:extLst>
                  <a:ext uri="{FF2B5EF4-FFF2-40B4-BE49-F238E27FC236}">
                    <a16:creationId xmlns:a16="http://schemas.microsoft.com/office/drawing/2014/main" id="{5FF36055-3170-E5D8-9454-19E7D95CA163}"/>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a:extLst>
                  <a:ext uri="{FF2B5EF4-FFF2-40B4-BE49-F238E27FC236}">
                    <a16:creationId xmlns:a16="http://schemas.microsoft.com/office/drawing/2014/main" id="{47101420-F890-B5FA-C79B-1CE997416E44}"/>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a:extLst>
                  <a:ext uri="{FF2B5EF4-FFF2-40B4-BE49-F238E27FC236}">
                    <a16:creationId xmlns:a16="http://schemas.microsoft.com/office/drawing/2014/main" id="{D19DC2F8-ECFF-5FC8-A29F-DA4D47AFA2B8}"/>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a:extLst>
                  <a:ext uri="{FF2B5EF4-FFF2-40B4-BE49-F238E27FC236}">
                    <a16:creationId xmlns:a16="http://schemas.microsoft.com/office/drawing/2014/main" id="{DF094841-3E71-319E-64AE-B692D651A85A}"/>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a:extLst>
                  <a:ext uri="{FF2B5EF4-FFF2-40B4-BE49-F238E27FC236}">
                    <a16:creationId xmlns:a16="http://schemas.microsoft.com/office/drawing/2014/main" id="{CD35D72D-B825-83E3-8997-C4A237F15CFC}"/>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4679D6F6-0EF6-B029-220F-63354D7B14D4}"/>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 name="Picture 2">
            <a:extLst>
              <a:ext uri="{FF2B5EF4-FFF2-40B4-BE49-F238E27FC236}">
                <a16:creationId xmlns:a16="http://schemas.microsoft.com/office/drawing/2014/main" id="{848C8E7F-9AF7-44D2-9DDE-9EB5C9E62C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8652" y="1284727"/>
            <a:ext cx="4646695" cy="2920483"/>
          </a:xfrm>
          <a:prstGeom prst="rect">
            <a:avLst/>
          </a:prstGeom>
          <a:noFill/>
          <a:ln>
            <a:noFill/>
          </a:ln>
        </p:spPr>
      </p:pic>
    </p:spTree>
    <p:extLst>
      <p:ext uri="{BB962C8B-B14F-4D97-AF65-F5344CB8AC3E}">
        <p14:creationId xmlns:p14="http://schemas.microsoft.com/office/powerpoint/2010/main" val="3915079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BF1D061D-8F58-B72D-7AA4-42CC54F732FA}"/>
            </a:ext>
          </a:extLst>
        </p:cNvPr>
        <p:cNvGrpSpPr/>
        <p:nvPr/>
      </p:nvGrpSpPr>
      <p:grpSpPr>
        <a:xfrm>
          <a:off x="0" y="0"/>
          <a:ext cx="0" cy="0"/>
          <a:chOff x="0" y="0"/>
          <a:chExt cx="0" cy="0"/>
        </a:xfrm>
      </p:grpSpPr>
      <p:sp>
        <p:nvSpPr>
          <p:cNvPr id="572" name="Google Shape;572;p62">
            <a:extLst>
              <a:ext uri="{FF2B5EF4-FFF2-40B4-BE49-F238E27FC236}">
                <a16:creationId xmlns:a16="http://schemas.microsoft.com/office/drawing/2014/main" id="{0A259ED8-0605-D94F-A877-6EA27626E645}"/>
              </a:ext>
            </a:extLst>
          </p:cNvPr>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6C06245F-FDAF-FC12-25B3-56922D3E5CF5}"/>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effectLst/>
                <a:latin typeface="Times New Roman" panose="02020603050405020304" pitchFamily="18" charset="0"/>
                <a:ea typeface="Times New Roman" panose="02020603050405020304" pitchFamily="18" charset="0"/>
              </a:rPr>
              <a:t>5. Use Case Diagrams</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B131DBAA-1038-2F3C-DF6F-0AC72426C691}"/>
              </a:ext>
            </a:extLst>
          </p:cNvPr>
          <p:cNvGrpSpPr/>
          <p:nvPr/>
        </p:nvGrpSpPr>
        <p:grpSpPr>
          <a:xfrm>
            <a:off x="1584372" y="1079513"/>
            <a:ext cx="6103545" cy="3975278"/>
            <a:chOff x="853846" y="1107584"/>
            <a:chExt cx="6103545" cy="3975278"/>
          </a:xfrm>
        </p:grpSpPr>
        <p:grpSp>
          <p:nvGrpSpPr>
            <p:cNvPr id="574" name="Google Shape;574;p62">
              <a:extLst>
                <a:ext uri="{FF2B5EF4-FFF2-40B4-BE49-F238E27FC236}">
                  <a16:creationId xmlns:a16="http://schemas.microsoft.com/office/drawing/2014/main" id="{8E39A6ED-E3B9-5091-4907-D5A1EAFAFCED}"/>
                </a:ext>
              </a:extLst>
            </p:cNvPr>
            <p:cNvGrpSpPr/>
            <p:nvPr/>
          </p:nvGrpSpPr>
          <p:grpSpPr>
            <a:xfrm>
              <a:off x="853846" y="1107584"/>
              <a:ext cx="6103545" cy="3975278"/>
              <a:chOff x="238125" y="1973675"/>
              <a:chExt cx="2558775" cy="1951825"/>
            </a:xfrm>
          </p:grpSpPr>
          <p:sp>
            <p:nvSpPr>
              <p:cNvPr id="575" name="Google Shape;575;p62">
                <a:extLst>
                  <a:ext uri="{FF2B5EF4-FFF2-40B4-BE49-F238E27FC236}">
                    <a16:creationId xmlns:a16="http://schemas.microsoft.com/office/drawing/2014/main" id="{88315FD4-83E3-F9A6-6215-E8066FCD67F1}"/>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a:extLst>
                  <a:ext uri="{FF2B5EF4-FFF2-40B4-BE49-F238E27FC236}">
                    <a16:creationId xmlns:a16="http://schemas.microsoft.com/office/drawing/2014/main" id="{CF754039-2ACC-59F0-7891-8AED4ECC4493}"/>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a:extLst>
                  <a:ext uri="{FF2B5EF4-FFF2-40B4-BE49-F238E27FC236}">
                    <a16:creationId xmlns:a16="http://schemas.microsoft.com/office/drawing/2014/main" id="{8C8ADFD9-BF4A-8C83-7265-8B1733C850A7}"/>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a:extLst>
                  <a:ext uri="{FF2B5EF4-FFF2-40B4-BE49-F238E27FC236}">
                    <a16:creationId xmlns:a16="http://schemas.microsoft.com/office/drawing/2014/main" id="{D116536D-1B61-687E-3CFA-814EB9CC2D2E}"/>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a:extLst>
                  <a:ext uri="{FF2B5EF4-FFF2-40B4-BE49-F238E27FC236}">
                    <a16:creationId xmlns:a16="http://schemas.microsoft.com/office/drawing/2014/main" id="{CE2B15E9-9C5A-053F-072B-DEA49FB2F8B4}"/>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a:extLst>
                  <a:ext uri="{FF2B5EF4-FFF2-40B4-BE49-F238E27FC236}">
                    <a16:creationId xmlns:a16="http://schemas.microsoft.com/office/drawing/2014/main" id="{38351E38-8A5B-0217-3561-F942D30F3087}"/>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95ED5081-B296-1E4F-7BCA-E2E942E4DF02}"/>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descr="A diagram of a person's diagram&#10;&#10;Description automatically generated">
            <a:extLst>
              <a:ext uri="{FF2B5EF4-FFF2-40B4-BE49-F238E27FC236}">
                <a16:creationId xmlns:a16="http://schemas.microsoft.com/office/drawing/2014/main" id="{A5A94563-4E59-FEB9-1886-59C835FEA5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0782" y="1419121"/>
            <a:ext cx="2447290" cy="2708275"/>
          </a:xfrm>
          <a:prstGeom prst="rect">
            <a:avLst/>
          </a:prstGeom>
          <a:noFill/>
          <a:ln>
            <a:noFill/>
          </a:ln>
        </p:spPr>
      </p:pic>
      <p:pic>
        <p:nvPicPr>
          <p:cNvPr id="4" name="Picture 3" descr="A diagram of a user&#10;&#10;Description automatically generated">
            <a:extLst>
              <a:ext uri="{FF2B5EF4-FFF2-40B4-BE49-F238E27FC236}">
                <a16:creationId xmlns:a16="http://schemas.microsoft.com/office/drawing/2014/main" id="{2CDD2A8A-E986-AA53-9EEE-D1878BEE229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1670" y="1419121"/>
            <a:ext cx="2628265" cy="2694940"/>
          </a:xfrm>
          <a:prstGeom prst="rect">
            <a:avLst/>
          </a:prstGeom>
          <a:noFill/>
          <a:ln>
            <a:noFill/>
          </a:ln>
        </p:spPr>
      </p:pic>
    </p:spTree>
    <p:extLst>
      <p:ext uri="{BB962C8B-B14F-4D97-AF65-F5344CB8AC3E}">
        <p14:creationId xmlns:p14="http://schemas.microsoft.com/office/powerpoint/2010/main" val="10984829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1C80C23E-04EF-696D-258D-15AD41FABB23}"/>
            </a:ext>
          </a:extLst>
        </p:cNvPr>
        <p:cNvGrpSpPr/>
        <p:nvPr/>
      </p:nvGrpSpPr>
      <p:grpSpPr>
        <a:xfrm>
          <a:off x="0" y="0"/>
          <a:ext cx="0" cy="0"/>
          <a:chOff x="0" y="0"/>
          <a:chExt cx="0" cy="0"/>
        </a:xfrm>
      </p:grpSpPr>
      <p:sp>
        <p:nvSpPr>
          <p:cNvPr id="572" name="Google Shape;572;p62">
            <a:extLst>
              <a:ext uri="{FF2B5EF4-FFF2-40B4-BE49-F238E27FC236}">
                <a16:creationId xmlns:a16="http://schemas.microsoft.com/office/drawing/2014/main" id="{FE43AD31-FD5A-E4C3-D1CC-17725EC26EFF}"/>
              </a:ext>
            </a:extLst>
          </p:cNvPr>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D580E252-3664-EBC9-4F03-38D1E3A82703}"/>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effectLst/>
                <a:latin typeface="Times New Roman" panose="02020603050405020304" pitchFamily="18" charset="0"/>
                <a:ea typeface="Times New Roman" panose="02020603050405020304" pitchFamily="18" charset="0"/>
              </a:rPr>
              <a:t>6. Sequence Diagrams</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CF2CA025-0A29-4149-E39D-F9D7E8A387EA}"/>
              </a:ext>
            </a:extLst>
          </p:cNvPr>
          <p:cNvGrpSpPr/>
          <p:nvPr/>
        </p:nvGrpSpPr>
        <p:grpSpPr>
          <a:xfrm>
            <a:off x="1584372" y="1079513"/>
            <a:ext cx="6103545" cy="3975278"/>
            <a:chOff x="853846" y="1107584"/>
            <a:chExt cx="6103545" cy="3975278"/>
          </a:xfrm>
        </p:grpSpPr>
        <p:grpSp>
          <p:nvGrpSpPr>
            <p:cNvPr id="574" name="Google Shape;574;p62">
              <a:extLst>
                <a:ext uri="{FF2B5EF4-FFF2-40B4-BE49-F238E27FC236}">
                  <a16:creationId xmlns:a16="http://schemas.microsoft.com/office/drawing/2014/main" id="{34110D66-7F66-004B-22B5-8FD31D51BB49}"/>
                </a:ext>
              </a:extLst>
            </p:cNvPr>
            <p:cNvGrpSpPr/>
            <p:nvPr/>
          </p:nvGrpSpPr>
          <p:grpSpPr>
            <a:xfrm>
              <a:off x="853846" y="1107584"/>
              <a:ext cx="6103545" cy="3975278"/>
              <a:chOff x="238125" y="1973675"/>
              <a:chExt cx="2558775" cy="1951825"/>
            </a:xfrm>
          </p:grpSpPr>
          <p:sp>
            <p:nvSpPr>
              <p:cNvPr id="575" name="Google Shape;575;p62">
                <a:extLst>
                  <a:ext uri="{FF2B5EF4-FFF2-40B4-BE49-F238E27FC236}">
                    <a16:creationId xmlns:a16="http://schemas.microsoft.com/office/drawing/2014/main" id="{FD8097D5-3A87-765D-C4E3-04F4546A58E8}"/>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a:extLst>
                  <a:ext uri="{FF2B5EF4-FFF2-40B4-BE49-F238E27FC236}">
                    <a16:creationId xmlns:a16="http://schemas.microsoft.com/office/drawing/2014/main" id="{FB6B90A1-FF41-4A04-E8DF-4CB3DC829953}"/>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a:extLst>
                  <a:ext uri="{FF2B5EF4-FFF2-40B4-BE49-F238E27FC236}">
                    <a16:creationId xmlns:a16="http://schemas.microsoft.com/office/drawing/2014/main" id="{27FEF5C9-51C0-B1B9-7039-5C98273CBC8B}"/>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a:extLst>
                  <a:ext uri="{FF2B5EF4-FFF2-40B4-BE49-F238E27FC236}">
                    <a16:creationId xmlns:a16="http://schemas.microsoft.com/office/drawing/2014/main" id="{7DEE7092-24A7-2F2A-B165-A1946E1CDFA7}"/>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a:extLst>
                  <a:ext uri="{FF2B5EF4-FFF2-40B4-BE49-F238E27FC236}">
                    <a16:creationId xmlns:a16="http://schemas.microsoft.com/office/drawing/2014/main" id="{60AF1E37-EA7D-983F-3845-E325EC1640EF}"/>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a:extLst>
                  <a:ext uri="{FF2B5EF4-FFF2-40B4-BE49-F238E27FC236}">
                    <a16:creationId xmlns:a16="http://schemas.microsoft.com/office/drawing/2014/main" id="{627AB84E-173C-5FD2-6989-CC032D6866F8}"/>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DB3D32A3-AC68-AFAE-C212-5E8B0B9CEF91}"/>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5" name="Picture 4">
            <a:extLst>
              <a:ext uri="{FF2B5EF4-FFF2-40B4-BE49-F238E27FC236}">
                <a16:creationId xmlns:a16="http://schemas.microsoft.com/office/drawing/2014/main" id="{1B512B36-4C31-0F53-4A99-F598EB9476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5075" y="1438836"/>
            <a:ext cx="2767985" cy="2586149"/>
          </a:xfrm>
          <a:prstGeom prst="rect">
            <a:avLst/>
          </a:prstGeom>
          <a:noFill/>
          <a:ln>
            <a:noFill/>
          </a:ln>
        </p:spPr>
      </p:pic>
      <p:pic>
        <p:nvPicPr>
          <p:cNvPr id="8" name="Picture 7">
            <a:extLst>
              <a:ext uri="{FF2B5EF4-FFF2-40B4-BE49-F238E27FC236}">
                <a16:creationId xmlns:a16="http://schemas.microsoft.com/office/drawing/2014/main" id="{912EAA50-F369-123E-73AD-696002E569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61727" y="1446532"/>
            <a:ext cx="2589363" cy="2710584"/>
          </a:xfrm>
          <a:prstGeom prst="rect">
            <a:avLst/>
          </a:prstGeom>
          <a:noFill/>
          <a:ln>
            <a:noFill/>
          </a:ln>
        </p:spPr>
      </p:pic>
    </p:spTree>
    <p:extLst>
      <p:ext uri="{BB962C8B-B14F-4D97-AF65-F5344CB8AC3E}">
        <p14:creationId xmlns:p14="http://schemas.microsoft.com/office/powerpoint/2010/main" val="2766721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720000" y="329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Introduction To YumCycle</a:t>
            </a:r>
            <a:endParaRPr sz="2800" dirty="0"/>
          </a:p>
        </p:txBody>
      </p:sp>
      <p:sp>
        <p:nvSpPr>
          <p:cNvPr id="174" name="Google Shape;174;p35"/>
          <p:cNvSpPr txBox="1">
            <a:spLocks noGrp="1"/>
          </p:cNvSpPr>
          <p:nvPr>
            <p:ph type="body" idx="1"/>
          </p:nvPr>
        </p:nvSpPr>
        <p:spPr>
          <a:xfrm>
            <a:off x="839350" y="1111025"/>
            <a:ext cx="7314965" cy="3416400"/>
          </a:xfrm>
          <a:prstGeom prst="rect">
            <a:avLst/>
          </a:prstGeom>
        </p:spPr>
        <p:txBody>
          <a:bodyPr spcFirstLastPara="1" wrap="square" lIns="91425" tIns="91425" rIns="91425" bIns="91425" anchor="t" anchorCtr="0">
            <a:noAutofit/>
          </a:bodyPr>
          <a:lstStyle/>
          <a:p>
            <a:pPr indent="0" algn="just">
              <a:buNone/>
            </a:pPr>
            <a:r>
              <a:rPr lang="en-US" sz="1800" dirty="0">
                <a:effectLst/>
                <a:latin typeface="Times New Roman" panose="02020603050405020304" pitchFamily="18" charset="0"/>
                <a:ea typeface="Times New Roman" panose="02020603050405020304" pitchFamily="18" charset="0"/>
              </a:rPr>
              <a:t>Our project, </a:t>
            </a:r>
            <a:r>
              <a:rPr lang="en-US" sz="1800" i="1" dirty="0" err="1">
                <a:solidFill>
                  <a:schemeClr val="accent2">
                    <a:lumMod val="25000"/>
                  </a:schemeClr>
                </a:solidFill>
                <a:effectLst/>
                <a:latin typeface="Times New Roman" panose="02020603050405020304" pitchFamily="18" charset="0"/>
                <a:ea typeface="Times New Roman" panose="02020603050405020304" pitchFamily="18" charset="0"/>
              </a:rPr>
              <a:t>YumCycle</a:t>
            </a:r>
            <a:r>
              <a:rPr lang="en-US" sz="1800" dirty="0">
                <a:effectLst/>
                <a:latin typeface="Times New Roman" panose="02020603050405020304" pitchFamily="18" charset="0"/>
                <a:ea typeface="Times New Roman" panose="02020603050405020304" pitchFamily="18" charset="0"/>
              </a:rPr>
              <a:t>, is a </a:t>
            </a:r>
            <a:r>
              <a:rPr lang="en-US" sz="1800" dirty="0">
                <a:solidFill>
                  <a:schemeClr val="accent2">
                    <a:lumMod val="25000"/>
                  </a:schemeClr>
                </a:solidFill>
                <a:effectLst/>
                <a:latin typeface="Times New Roman" panose="02020603050405020304" pitchFamily="18" charset="0"/>
                <a:ea typeface="Times New Roman" panose="02020603050405020304" pitchFamily="18" charset="0"/>
              </a:rPr>
              <a:t>fridge contents management </a:t>
            </a:r>
            <a:r>
              <a:rPr lang="en-US" sz="1800" dirty="0">
                <a:effectLst/>
                <a:latin typeface="Times New Roman" panose="02020603050405020304" pitchFamily="18" charset="0"/>
                <a:ea typeface="Times New Roman" panose="02020603050405020304" pitchFamily="18" charset="0"/>
              </a:rPr>
              <a:t>application. This mobile app is designed around helping people of all ages and places in managing their </a:t>
            </a:r>
            <a:r>
              <a:rPr lang="en-US" sz="1800" dirty="0">
                <a:solidFill>
                  <a:schemeClr val="accent2">
                    <a:lumMod val="25000"/>
                  </a:schemeClr>
                </a:solidFill>
                <a:effectLst/>
                <a:latin typeface="Times New Roman" panose="02020603050405020304" pitchFamily="18" charset="0"/>
                <a:ea typeface="Times New Roman" panose="02020603050405020304" pitchFamily="18" charset="0"/>
              </a:rPr>
              <a:t>fridge leftovers</a:t>
            </a:r>
            <a:r>
              <a:rPr lang="en-US" sz="1800"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The idea has started in our own dorm room, where every week, we buy a lot of </a:t>
            </a:r>
            <a:r>
              <a:rPr lang="en-GB" sz="1800" dirty="0">
                <a:solidFill>
                  <a:schemeClr val="accent2">
                    <a:lumMod val="25000"/>
                  </a:schemeClr>
                </a:solidFill>
                <a:effectLst/>
                <a:latin typeface="Times New Roman" panose="02020603050405020304" pitchFamily="18" charset="0"/>
                <a:ea typeface="Times New Roman" panose="02020603050405020304" pitchFamily="18" charset="0"/>
              </a:rPr>
              <a:t>unnecessary groceries </a:t>
            </a:r>
            <a:r>
              <a:rPr lang="en-GB" sz="1800" dirty="0">
                <a:effectLst/>
                <a:latin typeface="Times New Roman" panose="02020603050405020304" pitchFamily="18" charset="0"/>
                <a:ea typeface="Times New Roman" panose="02020603050405020304" pitchFamily="18" charset="0"/>
              </a:rPr>
              <a:t>and always end up throwing some of them away. This is how this project was born, we realized we could </a:t>
            </a:r>
            <a:r>
              <a:rPr lang="en-GB" sz="1800" dirty="0">
                <a:solidFill>
                  <a:schemeClr val="accent2">
                    <a:lumMod val="25000"/>
                  </a:schemeClr>
                </a:solidFill>
                <a:effectLst/>
                <a:latin typeface="Times New Roman" panose="02020603050405020304" pitchFamily="18" charset="0"/>
                <a:ea typeface="Times New Roman" panose="02020603050405020304" pitchFamily="18" charset="0"/>
              </a:rPr>
              <a:t>optimize</a:t>
            </a:r>
            <a:r>
              <a:rPr lang="en-GB" sz="1800" dirty="0">
                <a:effectLst/>
                <a:latin typeface="Times New Roman" panose="02020603050405020304" pitchFamily="18" charset="0"/>
                <a:ea typeface="Times New Roman" panose="02020603050405020304" pitchFamily="18" charset="0"/>
              </a:rPr>
              <a:t> the way we handle our </a:t>
            </a:r>
            <a:r>
              <a:rPr lang="en-GB" sz="1800" dirty="0">
                <a:solidFill>
                  <a:schemeClr val="accent2">
                    <a:lumMod val="25000"/>
                  </a:schemeClr>
                </a:solidFill>
                <a:effectLst/>
                <a:latin typeface="Times New Roman" panose="02020603050405020304" pitchFamily="18" charset="0"/>
                <a:ea typeface="Times New Roman" panose="02020603050405020304" pitchFamily="18" charset="0"/>
              </a:rPr>
              <a:t>aliments</a:t>
            </a:r>
            <a:r>
              <a:rPr lang="en-GB" sz="1800" dirty="0">
                <a:effectLst/>
                <a:latin typeface="Times New Roman" panose="02020603050405020304" pitchFamily="18" charset="0"/>
                <a:ea typeface="Times New Roman" panose="02020603050405020304" pitchFamily="18" charset="0"/>
              </a:rPr>
              <a:t> and also find </a:t>
            </a:r>
            <a:r>
              <a:rPr lang="en-GB" sz="1800" dirty="0">
                <a:solidFill>
                  <a:schemeClr val="accent2">
                    <a:lumMod val="25000"/>
                  </a:schemeClr>
                </a:solidFill>
                <a:effectLst/>
                <a:latin typeface="Times New Roman" panose="02020603050405020304" pitchFamily="18" charset="0"/>
                <a:ea typeface="Times New Roman" panose="02020603050405020304" pitchFamily="18" charset="0"/>
              </a:rPr>
              <a:t>new recipes </a:t>
            </a:r>
            <a:r>
              <a:rPr lang="en-GB" sz="1800" dirty="0">
                <a:effectLst/>
                <a:latin typeface="Times New Roman" panose="02020603050405020304" pitchFamily="18" charset="0"/>
                <a:ea typeface="Times New Roman" panose="02020603050405020304" pitchFamily="18" charset="0"/>
              </a:rPr>
              <a:t>to cook and </a:t>
            </a:r>
            <a:r>
              <a:rPr lang="en-GB" sz="1800" dirty="0">
                <a:solidFill>
                  <a:schemeClr val="accent2">
                    <a:lumMod val="25000"/>
                  </a:schemeClr>
                </a:solidFill>
                <a:effectLst/>
                <a:latin typeface="Times New Roman" panose="02020603050405020304" pitchFamily="18" charset="0"/>
                <a:ea typeface="Times New Roman" panose="02020603050405020304" pitchFamily="18" charset="0"/>
              </a:rPr>
              <a:t>eat healthier</a:t>
            </a:r>
            <a:r>
              <a:rPr lang="en-GB" sz="1800" dirty="0">
                <a:effectLst/>
                <a:latin typeface="Times New Roman" panose="02020603050405020304" pitchFamily="18" charset="0"/>
                <a:ea typeface="Times New Roman" panose="02020603050405020304" pitchFamily="18" charset="0"/>
              </a:rPr>
              <a:t>. The main focus of this app is to help the user </a:t>
            </a:r>
            <a:r>
              <a:rPr lang="en-GB" sz="1800" dirty="0">
                <a:solidFill>
                  <a:schemeClr val="accent2">
                    <a:lumMod val="25000"/>
                  </a:schemeClr>
                </a:solidFill>
                <a:effectLst/>
                <a:latin typeface="Times New Roman" panose="02020603050405020304" pitchFamily="18" charset="0"/>
                <a:ea typeface="Times New Roman" panose="02020603050405020304" pitchFamily="18" charset="0"/>
              </a:rPr>
              <a:t>keep track </a:t>
            </a:r>
            <a:r>
              <a:rPr lang="en-GB" sz="1800" dirty="0">
                <a:effectLst/>
                <a:latin typeface="Times New Roman" panose="02020603050405020304" pitchFamily="18" charset="0"/>
                <a:ea typeface="Times New Roman" panose="02020603050405020304" pitchFamily="18" charset="0"/>
              </a:rPr>
              <a:t>of what is in their fridge and </a:t>
            </a:r>
            <a:r>
              <a:rPr lang="en-GB" sz="1800" dirty="0">
                <a:solidFill>
                  <a:schemeClr val="accent2">
                    <a:lumMod val="25000"/>
                  </a:schemeClr>
                </a:solidFill>
                <a:effectLst/>
                <a:latin typeface="Times New Roman" panose="02020603050405020304" pitchFamily="18" charset="0"/>
                <a:ea typeface="Times New Roman" panose="02020603050405020304" pitchFamily="18" charset="0"/>
              </a:rPr>
              <a:t>generate recipes </a:t>
            </a:r>
            <a:r>
              <a:rPr lang="en-GB" sz="1800" dirty="0">
                <a:effectLst/>
                <a:latin typeface="Times New Roman" panose="02020603050405020304" pitchFamily="18" charset="0"/>
                <a:ea typeface="Times New Roman" panose="02020603050405020304" pitchFamily="18" charset="0"/>
              </a:rPr>
              <a:t>based on this information, so that we will </a:t>
            </a:r>
            <a:r>
              <a:rPr lang="en-GB" sz="1800" dirty="0">
                <a:solidFill>
                  <a:schemeClr val="accent2">
                    <a:lumMod val="25000"/>
                  </a:schemeClr>
                </a:solidFill>
                <a:effectLst/>
                <a:latin typeface="Times New Roman" panose="02020603050405020304" pitchFamily="18" charset="0"/>
                <a:ea typeface="Times New Roman" panose="02020603050405020304" pitchFamily="18" charset="0"/>
              </a:rPr>
              <a:t>minimize waste</a:t>
            </a:r>
            <a:r>
              <a:rPr lang="en-GB" sz="1800" dirty="0">
                <a:effectLst/>
                <a:latin typeface="Times New Roman" panose="02020603050405020304" pitchFamily="18" charset="0"/>
                <a:ea typeface="Times New Roman" panose="02020603050405020304" pitchFamily="18" charset="0"/>
              </a:rPr>
              <a:t>.</a:t>
            </a:r>
          </a:p>
        </p:txBody>
      </p:sp>
      <p:grpSp>
        <p:nvGrpSpPr>
          <p:cNvPr id="2" name="Google Shape;1400;p42">
            <a:extLst>
              <a:ext uri="{FF2B5EF4-FFF2-40B4-BE49-F238E27FC236}">
                <a16:creationId xmlns:a16="http://schemas.microsoft.com/office/drawing/2014/main" id="{BCE10FFA-FAB1-DE93-4E2B-86FDCD9CB8E3}"/>
              </a:ext>
            </a:extLst>
          </p:cNvPr>
          <p:cNvGrpSpPr/>
          <p:nvPr/>
        </p:nvGrpSpPr>
        <p:grpSpPr>
          <a:xfrm rot="-2437455">
            <a:off x="-199014" y="351749"/>
            <a:ext cx="2137926" cy="1331951"/>
            <a:chOff x="93633" y="136398"/>
            <a:chExt cx="1233600" cy="768546"/>
          </a:xfrm>
          <a:solidFill>
            <a:srgbClr val="6A86E0"/>
          </a:solidFill>
        </p:grpSpPr>
        <p:grpSp>
          <p:nvGrpSpPr>
            <p:cNvPr id="3" name="Google Shape;1401;p42">
              <a:extLst>
                <a:ext uri="{FF2B5EF4-FFF2-40B4-BE49-F238E27FC236}">
                  <a16:creationId xmlns:a16="http://schemas.microsoft.com/office/drawing/2014/main" id="{2581B564-3EB5-00F5-149B-A0AD023221FC}"/>
                </a:ext>
              </a:extLst>
            </p:cNvPr>
            <p:cNvGrpSpPr/>
            <p:nvPr/>
          </p:nvGrpSpPr>
          <p:grpSpPr>
            <a:xfrm>
              <a:off x="93633" y="189140"/>
              <a:ext cx="676435" cy="715804"/>
              <a:chOff x="93633" y="189140"/>
              <a:chExt cx="676435" cy="715804"/>
            </a:xfrm>
            <a:grpFill/>
          </p:grpSpPr>
          <p:sp>
            <p:nvSpPr>
              <p:cNvPr id="16" name="Google Shape;1402;p42">
                <a:extLst>
                  <a:ext uri="{FF2B5EF4-FFF2-40B4-BE49-F238E27FC236}">
                    <a16:creationId xmlns:a16="http://schemas.microsoft.com/office/drawing/2014/main" id="{7446B0E6-A576-728D-EB18-0CD8721ED981}"/>
                  </a:ext>
                </a:extLst>
              </p:cNvPr>
              <p:cNvSpPr/>
              <p:nvPr/>
            </p:nvSpPr>
            <p:spPr>
              <a:xfrm>
                <a:off x="93633" y="314650"/>
                <a:ext cx="590294" cy="590294"/>
              </a:xfrm>
              <a:custGeom>
                <a:avLst/>
                <a:gdLst/>
                <a:ahLst/>
                <a:cxnLst/>
                <a:rect l="l" t="t" r="r" b="b"/>
                <a:pathLst>
                  <a:path w="5954" h="5954" extrusionOk="0">
                    <a:moveTo>
                      <a:pt x="2977" y="0"/>
                    </a:moveTo>
                    <a:cubicBezTo>
                      <a:pt x="1322" y="0"/>
                      <a:pt x="0" y="1334"/>
                      <a:pt x="0" y="2977"/>
                    </a:cubicBezTo>
                    <a:cubicBezTo>
                      <a:pt x="0" y="4620"/>
                      <a:pt x="1322" y="5954"/>
                      <a:pt x="2977" y="5954"/>
                    </a:cubicBezTo>
                    <a:cubicBezTo>
                      <a:pt x="4620" y="5954"/>
                      <a:pt x="5953" y="4620"/>
                      <a:pt x="5953" y="2977"/>
                    </a:cubicBezTo>
                    <a:cubicBezTo>
                      <a:pt x="5953" y="1334"/>
                      <a:pt x="4620" y="0"/>
                      <a:pt x="297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nvGrpSpPr>
              <p:cNvPr id="17" name="Google Shape;1403;p42">
                <a:extLst>
                  <a:ext uri="{FF2B5EF4-FFF2-40B4-BE49-F238E27FC236}">
                    <a16:creationId xmlns:a16="http://schemas.microsoft.com/office/drawing/2014/main" id="{4BF4F9CA-6BA0-D08D-4A02-064493ACBCC2}"/>
                  </a:ext>
                </a:extLst>
              </p:cNvPr>
              <p:cNvGrpSpPr/>
              <p:nvPr/>
            </p:nvGrpSpPr>
            <p:grpSpPr>
              <a:xfrm>
                <a:off x="463123" y="189140"/>
                <a:ext cx="306945" cy="261834"/>
                <a:chOff x="463123" y="189140"/>
                <a:chExt cx="306945" cy="261834"/>
              </a:xfrm>
              <a:grpFill/>
            </p:grpSpPr>
            <p:sp>
              <p:nvSpPr>
                <p:cNvPr id="18" name="Google Shape;1404;p42">
                  <a:extLst>
                    <a:ext uri="{FF2B5EF4-FFF2-40B4-BE49-F238E27FC236}">
                      <a16:creationId xmlns:a16="http://schemas.microsoft.com/office/drawing/2014/main" id="{59FCA375-361B-9034-45A0-EFAA33ED4776}"/>
                    </a:ext>
                  </a:extLst>
                </p:cNvPr>
                <p:cNvSpPr/>
                <p:nvPr/>
              </p:nvSpPr>
              <p:spPr>
                <a:xfrm>
                  <a:off x="478391" y="226416"/>
                  <a:ext cx="194914" cy="224558"/>
                </a:xfrm>
                <a:custGeom>
                  <a:avLst/>
                  <a:gdLst/>
                  <a:ahLst/>
                  <a:cxnLst/>
                  <a:rect l="l" t="t" r="r" b="b"/>
                  <a:pathLst>
                    <a:path w="1966" h="2265" extrusionOk="0">
                      <a:moveTo>
                        <a:pt x="691" y="1010"/>
                      </a:moveTo>
                      <a:cubicBezTo>
                        <a:pt x="690" y="1012"/>
                        <a:pt x="689" y="1015"/>
                        <a:pt x="687" y="1017"/>
                      </a:cubicBezTo>
                      <a:lnTo>
                        <a:pt x="687" y="1017"/>
                      </a:lnTo>
                      <a:cubicBezTo>
                        <a:pt x="688" y="1017"/>
                        <a:pt x="688" y="1016"/>
                        <a:pt x="689" y="1016"/>
                      </a:cubicBezTo>
                      <a:lnTo>
                        <a:pt x="689" y="1016"/>
                      </a:lnTo>
                      <a:cubicBezTo>
                        <a:pt x="690" y="1014"/>
                        <a:pt x="691" y="1012"/>
                        <a:pt x="691" y="1010"/>
                      </a:cubicBezTo>
                      <a:close/>
                      <a:moveTo>
                        <a:pt x="687" y="1017"/>
                      </a:moveTo>
                      <a:cubicBezTo>
                        <a:pt x="685" y="1019"/>
                        <a:pt x="682" y="1020"/>
                        <a:pt x="679" y="1021"/>
                      </a:cubicBezTo>
                      <a:cubicBezTo>
                        <a:pt x="671" y="1035"/>
                        <a:pt x="668" y="1040"/>
                        <a:pt x="670" y="1040"/>
                      </a:cubicBezTo>
                      <a:cubicBezTo>
                        <a:pt x="671" y="1040"/>
                        <a:pt x="680" y="1029"/>
                        <a:pt x="687" y="1017"/>
                      </a:cubicBezTo>
                      <a:close/>
                      <a:moveTo>
                        <a:pt x="1532" y="1"/>
                      </a:moveTo>
                      <a:cubicBezTo>
                        <a:pt x="1404" y="1"/>
                        <a:pt x="1285" y="64"/>
                        <a:pt x="1215" y="188"/>
                      </a:cubicBezTo>
                      <a:cubicBezTo>
                        <a:pt x="1072" y="462"/>
                        <a:pt x="894" y="724"/>
                        <a:pt x="715" y="986"/>
                      </a:cubicBezTo>
                      <a:cubicBezTo>
                        <a:pt x="705" y="996"/>
                        <a:pt x="704" y="1006"/>
                        <a:pt x="689" y="1016"/>
                      </a:cubicBezTo>
                      <a:lnTo>
                        <a:pt x="689" y="1016"/>
                      </a:lnTo>
                      <a:cubicBezTo>
                        <a:pt x="677" y="1048"/>
                        <a:pt x="654" y="1071"/>
                        <a:pt x="620" y="1105"/>
                      </a:cubicBezTo>
                      <a:cubicBezTo>
                        <a:pt x="572" y="1164"/>
                        <a:pt x="513" y="1224"/>
                        <a:pt x="477" y="1283"/>
                      </a:cubicBezTo>
                      <a:cubicBezTo>
                        <a:pt x="370" y="1402"/>
                        <a:pt x="251" y="1522"/>
                        <a:pt x="144" y="1641"/>
                      </a:cubicBezTo>
                      <a:cubicBezTo>
                        <a:pt x="13" y="1772"/>
                        <a:pt x="1" y="2022"/>
                        <a:pt x="144" y="2153"/>
                      </a:cubicBezTo>
                      <a:cubicBezTo>
                        <a:pt x="223" y="2225"/>
                        <a:pt x="317" y="2264"/>
                        <a:pt x="411" y="2264"/>
                      </a:cubicBezTo>
                      <a:cubicBezTo>
                        <a:pt x="502" y="2264"/>
                        <a:pt x="592" y="2228"/>
                        <a:pt x="668" y="2153"/>
                      </a:cubicBezTo>
                      <a:cubicBezTo>
                        <a:pt x="1144" y="1676"/>
                        <a:pt x="1549" y="1141"/>
                        <a:pt x="1870" y="569"/>
                      </a:cubicBezTo>
                      <a:cubicBezTo>
                        <a:pt x="1965" y="402"/>
                        <a:pt x="1918" y="152"/>
                        <a:pt x="1739" y="57"/>
                      </a:cubicBezTo>
                      <a:cubicBezTo>
                        <a:pt x="1672" y="19"/>
                        <a:pt x="1601" y="1"/>
                        <a:pt x="153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405;p42">
                  <a:extLst>
                    <a:ext uri="{FF2B5EF4-FFF2-40B4-BE49-F238E27FC236}">
                      <a16:creationId xmlns:a16="http://schemas.microsoft.com/office/drawing/2014/main" id="{C5F79541-AE74-EDCE-D85C-E25CBB20D2BB}"/>
                    </a:ext>
                  </a:extLst>
                </p:cNvPr>
                <p:cNvSpPr/>
                <p:nvPr/>
              </p:nvSpPr>
              <p:spPr>
                <a:xfrm>
                  <a:off x="463123" y="189140"/>
                  <a:ext cx="306945" cy="260051"/>
                </a:xfrm>
                <a:custGeom>
                  <a:avLst/>
                  <a:gdLst/>
                  <a:ahLst/>
                  <a:cxnLst/>
                  <a:rect l="l" t="t" r="r" b="b"/>
                  <a:pathLst>
                    <a:path w="3096" h="2623" extrusionOk="0">
                      <a:moveTo>
                        <a:pt x="959" y="2497"/>
                      </a:moveTo>
                      <a:cubicBezTo>
                        <a:pt x="957" y="2497"/>
                        <a:pt x="952" y="2499"/>
                        <a:pt x="946" y="2503"/>
                      </a:cubicBezTo>
                      <a:lnTo>
                        <a:pt x="946" y="2503"/>
                      </a:lnTo>
                      <a:cubicBezTo>
                        <a:pt x="956" y="2499"/>
                        <a:pt x="960" y="2497"/>
                        <a:pt x="959" y="2497"/>
                      </a:cubicBezTo>
                      <a:close/>
                      <a:moveTo>
                        <a:pt x="373" y="1"/>
                      </a:moveTo>
                      <a:cubicBezTo>
                        <a:pt x="339" y="1"/>
                        <a:pt x="305" y="6"/>
                        <a:pt x="274" y="16"/>
                      </a:cubicBezTo>
                      <a:cubicBezTo>
                        <a:pt x="95" y="76"/>
                        <a:pt x="0" y="266"/>
                        <a:pt x="36" y="481"/>
                      </a:cubicBezTo>
                      <a:cubicBezTo>
                        <a:pt x="119" y="1100"/>
                        <a:pt x="226" y="1731"/>
                        <a:pt x="321" y="2350"/>
                      </a:cubicBezTo>
                      <a:cubicBezTo>
                        <a:pt x="333" y="2469"/>
                        <a:pt x="464" y="2576"/>
                        <a:pt x="572" y="2612"/>
                      </a:cubicBezTo>
                      <a:cubicBezTo>
                        <a:pt x="598" y="2619"/>
                        <a:pt x="625" y="2623"/>
                        <a:pt x="651" y="2623"/>
                      </a:cubicBezTo>
                      <a:cubicBezTo>
                        <a:pt x="751" y="2623"/>
                        <a:pt x="844" y="2573"/>
                        <a:pt x="929" y="2517"/>
                      </a:cubicBezTo>
                      <a:cubicBezTo>
                        <a:pt x="935" y="2511"/>
                        <a:pt x="941" y="2506"/>
                        <a:pt x="946" y="2503"/>
                      </a:cubicBezTo>
                      <a:lnTo>
                        <a:pt x="946" y="2503"/>
                      </a:lnTo>
                      <a:cubicBezTo>
                        <a:pt x="944" y="2503"/>
                        <a:pt x="943" y="2504"/>
                        <a:pt x="941" y="2505"/>
                      </a:cubicBezTo>
                      <a:cubicBezTo>
                        <a:pt x="953" y="2493"/>
                        <a:pt x="988" y="2469"/>
                        <a:pt x="1000" y="2457"/>
                      </a:cubicBezTo>
                      <a:cubicBezTo>
                        <a:pt x="1036" y="2433"/>
                        <a:pt x="1060" y="2409"/>
                        <a:pt x="1095" y="2386"/>
                      </a:cubicBezTo>
                      <a:cubicBezTo>
                        <a:pt x="1167" y="2338"/>
                        <a:pt x="1238" y="2279"/>
                        <a:pt x="1334" y="2231"/>
                      </a:cubicBezTo>
                      <a:cubicBezTo>
                        <a:pt x="1476" y="2148"/>
                        <a:pt x="1643" y="2076"/>
                        <a:pt x="1810" y="1993"/>
                      </a:cubicBezTo>
                      <a:cubicBezTo>
                        <a:pt x="1834" y="1981"/>
                        <a:pt x="1845" y="1981"/>
                        <a:pt x="1881" y="1969"/>
                      </a:cubicBezTo>
                      <a:cubicBezTo>
                        <a:pt x="1905" y="1957"/>
                        <a:pt x="1953" y="1933"/>
                        <a:pt x="1988" y="1921"/>
                      </a:cubicBezTo>
                      <a:lnTo>
                        <a:pt x="2250" y="1838"/>
                      </a:lnTo>
                      <a:cubicBezTo>
                        <a:pt x="2429" y="1790"/>
                        <a:pt x="2607" y="1743"/>
                        <a:pt x="2786" y="1719"/>
                      </a:cubicBezTo>
                      <a:cubicBezTo>
                        <a:pt x="2977" y="1683"/>
                        <a:pt x="3096" y="1433"/>
                        <a:pt x="3036" y="1255"/>
                      </a:cubicBezTo>
                      <a:cubicBezTo>
                        <a:pt x="2978" y="1079"/>
                        <a:pt x="2847" y="992"/>
                        <a:pt x="2691" y="992"/>
                      </a:cubicBezTo>
                      <a:cubicBezTo>
                        <a:pt x="2656" y="992"/>
                        <a:pt x="2620" y="996"/>
                        <a:pt x="2584" y="1005"/>
                      </a:cubicBezTo>
                      <a:cubicBezTo>
                        <a:pt x="1996" y="1091"/>
                        <a:pt x="1434" y="1290"/>
                        <a:pt x="933" y="1593"/>
                      </a:cubicBezTo>
                      <a:lnTo>
                        <a:pt x="933" y="1593"/>
                      </a:lnTo>
                      <a:cubicBezTo>
                        <a:pt x="868" y="1151"/>
                        <a:pt x="797" y="712"/>
                        <a:pt x="738" y="266"/>
                      </a:cubicBezTo>
                      <a:cubicBezTo>
                        <a:pt x="709" y="109"/>
                        <a:pt x="534" y="1"/>
                        <a:pt x="373"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4" name="Google Shape;1406;p42">
              <a:extLst>
                <a:ext uri="{FF2B5EF4-FFF2-40B4-BE49-F238E27FC236}">
                  <a16:creationId xmlns:a16="http://schemas.microsoft.com/office/drawing/2014/main" id="{4203B37F-230D-F823-777C-49E430FA9741}"/>
                </a:ext>
              </a:extLst>
            </p:cNvPr>
            <p:cNvGrpSpPr/>
            <p:nvPr/>
          </p:nvGrpSpPr>
          <p:grpSpPr>
            <a:xfrm>
              <a:off x="182164" y="628622"/>
              <a:ext cx="131066" cy="177168"/>
              <a:chOff x="182164" y="628622"/>
              <a:chExt cx="131066" cy="177168"/>
            </a:xfrm>
            <a:grpFill/>
          </p:grpSpPr>
          <p:sp>
            <p:nvSpPr>
              <p:cNvPr id="14" name="Google Shape;1407;p42">
                <a:extLst>
                  <a:ext uri="{FF2B5EF4-FFF2-40B4-BE49-F238E27FC236}">
                    <a16:creationId xmlns:a16="http://schemas.microsoft.com/office/drawing/2014/main" id="{EB619099-C451-AFD1-002E-EA535B295521}"/>
                  </a:ext>
                </a:extLst>
              </p:cNvPr>
              <p:cNvSpPr/>
              <p:nvPr/>
            </p:nvSpPr>
            <p:spPr>
              <a:xfrm>
                <a:off x="182164" y="662825"/>
                <a:ext cx="131066" cy="124027"/>
              </a:xfrm>
              <a:custGeom>
                <a:avLst/>
                <a:gdLst/>
                <a:ahLst/>
                <a:cxnLst/>
                <a:rect l="l" t="t" r="r" b="b"/>
                <a:pathLst>
                  <a:path w="1322" h="1251" fill="none" extrusionOk="0">
                    <a:moveTo>
                      <a:pt x="0" y="1"/>
                    </a:moveTo>
                    <a:cubicBezTo>
                      <a:pt x="441" y="418"/>
                      <a:pt x="893" y="834"/>
                      <a:pt x="1322" y="1251"/>
                    </a:cubicBezTo>
                  </a:path>
                </a:pathLst>
              </a:custGeom>
              <a:grpFill/>
              <a:ln w="6550" cap="rnd" cmpd="sng">
                <a:solidFill>
                  <a:schemeClr val="bg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5" name="Google Shape;1408;p42">
                <a:extLst>
                  <a:ext uri="{FF2B5EF4-FFF2-40B4-BE49-F238E27FC236}">
                    <a16:creationId xmlns:a16="http://schemas.microsoft.com/office/drawing/2014/main" id="{A4ECB4DF-264A-C81A-08EA-F5772E854BCF}"/>
                  </a:ext>
                </a:extLst>
              </p:cNvPr>
              <p:cNvSpPr/>
              <p:nvPr/>
            </p:nvSpPr>
            <p:spPr>
              <a:xfrm>
                <a:off x="211608" y="628622"/>
                <a:ext cx="72176" cy="177168"/>
              </a:xfrm>
              <a:custGeom>
                <a:avLst/>
                <a:gdLst/>
                <a:ahLst/>
                <a:cxnLst/>
                <a:rect l="l" t="t" r="r" b="b"/>
                <a:pathLst>
                  <a:path w="728" h="1787" fill="none" extrusionOk="0">
                    <a:moveTo>
                      <a:pt x="727" y="1"/>
                    </a:moveTo>
                    <a:cubicBezTo>
                      <a:pt x="489" y="596"/>
                      <a:pt x="239" y="1191"/>
                      <a:pt x="1" y="1786"/>
                    </a:cubicBezTo>
                  </a:path>
                </a:pathLst>
              </a:custGeom>
              <a:grpFill/>
              <a:ln w="6550" cap="rnd" cmpd="sng">
                <a:solidFill>
                  <a:schemeClr val="bg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grpSp>
          <p:nvGrpSpPr>
            <p:cNvPr id="5" name="Google Shape;1409;p42">
              <a:extLst>
                <a:ext uri="{FF2B5EF4-FFF2-40B4-BE49-F238E27FC236}">
                  <a16:creationId xmlns:a16="http://schemas.microsoft.com/office/drawing/2014/main" id="{E0368888-DA27-1BF0-A1DE-5B9D1234614C}"/>
                </a:ext>
              </a:extLst>
            </p:cNvPr>
            <p:cNvGrpSpPr/>
            <p:nvPr/>
          </p:nvGrpSpPr>
          <p:grpSpPr>
            <a:xfrm>
              <a:off x="886843" y="136398"/>
              <a:ext cx="440390" cy="463091"/>
              <a:chOff x="886843" y="136398"/>
              <a:chExt cx="440390" cy="463091"/>
            </a:xfrm>
            <a:grpFill/>
          </p:grpSpPr>
          <p:grpSp>
            <p:nvGrpSpPr>
              <p:cNvPr id="6" name="Google Shape;1410;p42">
                <a:extLst>
                  <a:ext uri="{FF2B5EF4-FFF2-40B4-BE49-F238E27FC236}">
                    <a16:creationId xmlns:a16="http://schemas.microsoft.com/office/drawing/2014/main" id="{0FF7C78E-DE03-62A0-E5E8-185F28E7EE6F}"/>
                  </a:ext>
                </a:extLst>
              </p:cNvPr>
              <p:cNvGrpSpPr/>
              <p:nvPr/>
            </p:nvGrpSpPr>
            <p:grpSpPr>
              <a:xfrm>
                <a:off x="886843" y="136398"/>
                <a:ext cx="440390" cy="463091"/>
                <a:chOff x="886843" y="136398"/>
                <a:chExt cx="440390" cy="463091"/>
              </a:xfrm>
              <a:grpFill/>
            </p:grpSpPr>
            <p:sp>
              <p:nvSpPr>
                <p:cNvPr id="10" name="Google Shape;1411;p42">
                  <a:extLst>
                    <a:ext uri="{FF2B5EF4-FFF2-40B4-BE49-F238E27FC236}">
                      <a16:creationId xmlns:a16="http://schemas.microsoft.com/office/drawing/2014/main" id="{13D72BEA-9519-F79C-766B-5EB2BED576E3}"/>
                    </a:ext>
                  </a:extLst>
                </p:cNvPr>
                <p:cNvSpPr/>
                <p:nvPr/>
              </p:nvSpPr>
              <p:spPr>
                <a:xfrm>
                  <a:off x="916386" y="230580"/>
                  <a:ext cx="410847" cy="368909"/>
                </a:xfrm>
                <a:custGeom>
                  <a:avLst/>
                  <a:gdLst/>
                  <a:ahLst/>
                  <a:cxnLst/>
                  <a:rect l="l" t="t" r="r" b="b"/>
                  <a:pathLst>
                    <a:path w="4144" h="3721" extrusionOk="0">
                      <a:moveTo>
                        <a:pt x="2072" y="1"/>
                      </a:moveTo>
                      <a:cubicBezTo>
                        <a:pt x="1902" y="1"/>
                        <a:pt x="1730" y="25"/>
                        <a:pt x="1560" y="75"/>
                      </a:cubicBezTo>
                      <a:cubicBezTo>
                        <a:pt x="572" y="348"/>
                        <a:pt x="0" y="1384"/>
                        <a:pt x="286" y="2372"/>
                      </a:cubicBezTo>
                      <a:cubicBezTo>
                        <a:pt x="512" y="3188"/>
                        <a:pt x="1257" y="3720"/>
                        <a:pt x="2066" y="3720"/>
                      </a:cubicBezTo>
                      <a:cubicBezTo>
                        <a:pt x="2237" y="3720"/>
                        <a:pt x="2411" y="3696"/>
                        <a:pt x="2584" y="3646"/>
                      </a:cubicBezTo>
                      <a:cubicBezTo>
                        <a:pt x="3572" y="3361"/>
                        <a:pt x="4143" y="2325"/>
                        <a:pt x="3858" y="1349"/>
                      </a:cubicBezTo>
                      <a:cubicBezTo>
                        <a:pt x="3622" y="533"/>
                        <a:pt x="2875" y="1"/>
                        <a:pt x="207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nvGrpSpPr>
                <p:cNvPr id="11" name="Google Shape;1412;p42">
                  <a:extLst>
                    <a:ext uri="{FF2B5EF4-FFF2-40B4-BE49-F238E27FC236}">
                      <a16:creationId xmlns:a16="http://schemas.microsoft.com/office/drawing/2014/main" id="{C075C56B-47E2-A983-38A1-235A8F86C1C9}"/>
                    </a:ext>
                  </a:extLst>
                </p:cNvPr>
                <p:cNvGrpSpPr/>
                <p:nvPr/>
              </p:nvGrpSpPr>
              <p:grpSpPr>
                <a:xfrm>
                  <a:off x="886843" y="136398"/>
                  <a:ext cx="168741" cy="192731"/>
                  <a:chOff x="886843" y="136398"/>
                  <a:chExt cx="168741" cy="192731"/>
                </a:xfrm>
                <a:grpFill/>
              </p:grpSpPr>
              <p:sp>
                <p:nvSpPr>
                  <p:cNvPr id="12" name="Google Shape;1413;p42">
                    <a:extLst>
                      <a:ext uri="{FF2B5EF4-FFF2-40B4-BE49-F238E27FC236}">
                        <a16:creationId xmlns:a16="http://schemas.microsoft.com/office/drawing/2014/main" id="{31EDBDBF-F433-7C5E-E9C8-AD98979D9B2D}"/>
                      </a:ext>
                    </a:extLst>
                  </p:cNvPr>
                  <p:cNvSpPr/>
                  <p:nvPr/>
                </p:nvSpPr>
                <p:spPr>
                  <a:xfrm>
                    <a:off x="928184" y="190429"/>
                    <a:ext cx="122838" cy="138700"/>
                  </a:xfrm>
                  <a:custGeom>
                    <a:avLst/>
                    <a:gdLst/>
                    <a:ahLst/>
                    <a:cxnLst/>
                    <a:rect l="l" t="t" r="r" b="b"/>
                    <a:pathLst>
                      <a:path w="1239" h="1399" extrusionOk="0">
                        <a:moveTo>
                          <a:pt x="256" y="0"/>
                        </a:moveTo>
                        <a:cubicBezTo>
                          <a:pt x="197" y="0"/>
                          <a:pt x="137" y="21"/>
                          <a:pt x="95" y="63"/>
                        </a:cubicBezTo>
                        <a:cubicBezTo>
                          <a:pt x="12" y="134"/>
                          <a:pt x="0" y="265"/>
                          <a:pt x="107" y="372"/>
                        </a:cubicBezTo>
                        <a:cubicBezTo>
                          <a:pt x="179" y="456"/>
                          <a:pt x="238" y="515"/>
                          <a:pt x="298" y="587"/>
                        </a:cubicBezTo>
                        <a:cubicBezTo>
                          <a:pt x="333" y="634"/>
                          <a:pt x="357" y="658"/>
                          <a:pt x="393" y="706"/>
                        </a:cubicBezTo>
                        <a:cubicBezTo>
                          <a:pt x="405" y="718"/>
                          <a:pt x="417" y="753"/>
                          <a:pt x="429" y="765"/>
                        </a:cubicBezTo>
                        <a:cubicBezTo>
                          <a:pt x="429" y="777"/>
                          <a:pt x="453" y="777"/>
                          <a:pt x="453" y="789"/>
                        </a:cubicBezTo>
                        <a:cubicBezTo>
                          <a:pt x="572" y="944"/>
                          <a:pt x="667" y="1123"/>
                          <a:pt x="774" y="1289"/>
                        </a:cubicBezTo>
                        <a:cubicBezTo>
                          <a:pt x="815" y="1356"/>
                          <a:pt x="903" y="1399"/>
                          <a:pt x="985" y="1399"/>
                        </a:cubicBezTo>
                        <a:cubicBezTo>
                          <a:pt x="1020" y="1399"/>
                          <a:pt x="1055" y="1391"/>
                          <a:pt x="1084" y="1373"/>
                        </a:cubicBezTo>
                        <a:cubicBezTo>
                          <a:pt x="1191" y="1301"/>
                          <a:pt x="1238" y="1170"/>
                          <a:pt x="1179" y="1063"/>
                        </a:cubicBezTo>
                        <a:cubicBezTo>
                          <a:pt x="964" y="706"/>
                          <a:pt x="714" y="361"/>
                          <a:pt x="417" y="63"/>
                        </a:cubicBezTo>
                        <a:cubicBezTo>
                          <a:pt x="375" y="21"/>
                          <a:pt x="316" y="0"/>
                          <a:pt x="256"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414;p42">
                    <a:extLst>
                      <a:ext uri="{FF2B5EF4-FFF2-40B4-BE49-F238E27FC236}">
                        <a16:creationId xmlns:a16="http://schemas.microsoft.com/office/drawing/2014/main" id="{00EC8218-E0FB-B955-C561-5B97654A08EA}"/>
                      </a:ext>
                    </a:extLst>
                  </p:cNvPr>
                  <p:cNvSpPr/>
                  <p:nvPr/>
                </p:nvSpPr>
                <p:spPr>
                  <a:xfrm>
                    <a:off x="886843" y="136398"/>
                    <a:ext cx="168741" cy="183116"/>
                  </a:xfrm>
                  <a:custGeom>
                    <a:avLst/>
                    <a:gdLst/>
                    <a:ahLst/>
                    <a:cxnLst/>
                    <a:rect l="l" t="t" r="r" b="b"/>
                    <a:pathLst>
                      <a:path w="1702" h="1847" extrusionOk="0">
                        <a:moveTo>
                          <a:pt x="1239" y="1"/>
                        </a:moveTo>
                        <a:cubicBezTo>
                          <a:pt x="1108" y="1"/>
                          <a:pt x="1024" y="108"/>
                          <a:pt x="1000" y="239"/>
                        </a:cubicBezTo>
                        <a:cubicBezTo>
                          <a:pt x="955" y="599"/>
                          <a:pt x="978" y="972"/>
                          <a:pt x="1075" y="1328"/>
                        </a:cubicBezTo>
                        <a:lnTo>
                          <a:pt x="1075" y="1328"/>
                        </a:lnTo>
                        <a:cubicBezTo>
                          <a:pt x="796" y="1294"/>
                          <a:pt x="517" y="1257"/>
                          <a:pt x="238" y="1215"/>
                        </a:cubicBezTo>
                        <a:cubicBezTo>
                          <a:pt x="233" y="1215"/>
                          <a:pt x="228" y="1214"/>
                          <a:pt x="223" y="1214"/>
                        </a:cubicBezTo>
                        <a:cubicBezTo>
                          <a:pt x="109" y="1214"/>
                          <a:pt x="0" y="1339"/>
                          <a:pt x="0" y="1453"/>
                        </a:cubicBezTo>
                        <a:cubicBezTo>
                          <a:pt x="12" y="1608"/>
                          <a:pt x="108" y="1679"/>
                          <a:pt x="238" y="1691"/>
                        </a:cubicBezTo>
                        <a:cubicBezTo>
                          <a:pt x="631" y="1739"/>
                          <a:pt x="1024" y="1787"/>
                          <a:pt x="1417" y="1846"/>
                        </a:cubicBezTo>
                        <a:cubicBezTo>
                          <a:pt x="1421" y="1846"/>
                          <a:pt x="1426" y="1847"/>
                          <a:pt x="1430" y="1847"/>
                        </a:cubicBezTo>
                        <a:cubicBezTo>
                          <a:pt x="1558" y="1847"/>
                          <a:pt x="1701" y="1675"/>
                          <a:pt x="1643" y="1548"/>
                        </a:cubicBezTo>
                        <a:cubicBezTo>
                          <a:pt x="1548" y="1334"/>
                          <a:pt x="1489" y="1108"/>
                          <a:pt x="1465" y="894"/>
                        </a:cubicBezTo>
                        <a:lnTo>
                          <a:pt x="1465" y="858"/>
                        </a:lnTo>
                        <a:cubicBezTo>
                          <a:pt x="1465" y="834"/>
                          <a:pt x="1465" y="798"/>
                          <a:pt x="1441" y="751"/>
                        </a:cubicBezTo>
                        <a:lnTo>
                          <a:pt x="1441" y="572"/>
                        </a:lnTo>
                        <a:cubicBezTo>
                          <a:pt x="1441" y="453"/>
                          <a:pt x="1465" y="358"/>
                          <a:pt x="1477" y="239"/>
                        </a:cubicBezTo>
                        <a:cubicBezTo>
                          <a:pt x="1489" y="120"/>
                          <a:pt x="1358" y="1"/>
                          <a:pt x="123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7" name="Google Shape;1415;p42">
                <a:extLst>
                  <a:ext uri="{FF2B5EF4-FFF2-40B4-BE49-F238E27FC236}">
                    <a16:creationId xmlns:a16="http://schemas.microsoft.com/office/drawing/2014/main" id="{325CA610-F7B2-82AE-A10B-95E944F3D401}"/>
                  </a:ext>
                </a:extLst>
              </p:cNvPr>
              <p:cNvGrpSpPr/>
              <p:nvPr/>
            </p:nvGrpSpPr>
            <p:grpSpPr>
              <a:xfrm>
                <a:off x="1115854" y="481104"/>
                <a:ext cx="100431" cy="74456"/>
                <a:chOff x="1115854" y="481104"/>
                <a:chExt cx="100431" cy="74456"/>
              </a:xfrm>
              <a:grpFill/>
            </p:grpSpPr>
            <p:sp>
              <p:nvSpPr>
                <p:cNvPr id="8" name="Google Shape;1416;p42">
                  <a:extLst>
                    <a:ext uri="{FF2B5EF4-FFF2-40B4-BE49-F238E27FC236}">
                      <a16:creationId xmlns:a16="http://schemas.microsoft.com/office/drawing/2014/main" id="{E56B35DC-0943-14A0-7488-8DBC21935069}"/>
                    </a:ext>
                  </a:extLst>
                </p:cNvPr>
                <p:cNvSpPr/>
                <p:nvPr/>
              </p:nvSpPr>
              <p:spPr>
                <a:xfrm>
                  <a:off x="1118134" y="490522"/>
                  <a:ext cx="98151" cy="57899"/>
                </a:xfrm>
                <a:custGeom>
                  <a:avLst/>
                  <a:gdLst/>
                  <a:ahLst/>
                  <a:cxnLst/>
                  <a:rect l="l" t="t" r="r" b="b"/>
                  <a:pathLst>
                    <a:path w="990" h="584" fill="none" extrusionOk="0">
                      <a:moveTo>
                        <a:pt x="1" y="584"/>
                      </a:moveTo>
                      <a:lnTo>
                        <a:pt x="989" y="1"/>
                      </a:lnTo>
                    </a:path>
                  </a:pathLst>
                </a:custGeom>
                <a:grpFill/>
                <a:ln w="4175" cap="rnd" cmpd="sng">
                  <a:solidFill>
                    <a:schemeClr val="bg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9" name="Google Shape;1417;p42">
                  <a:extLst>
                    <a:ext uri="{FF2B5EF4-FFF2-40B4-BE49-F238E27FC236}">
                      <a16:creationId xmlns:a16="http://schemas.microsoft.com/office/drawing/2014/main" id="{8F0A60A2-07BE-A82F-9506-2AFACCFC9D58}"/>
                    </a:ext>
                  </a:extLst>
                </p:cNvPr>
                <p:cNvSpPr/>
                <p:nvPr/>
              </p:nvSpPr>
              <p:spPr>
                <a:xfrm>
                  <a:off x="1115854" y="481104"/>
                  <a:ext cx="94483" cy="74456"/>
                </a:xfrm>
                <a:custGeom>
                  <a:avLst/>
                  <a:gdLst/>
                  <a:ahLst/>
                  <a:cxnLst/>
                  <a:rect l="l" t="t" r="r" b="b"/>
                  <a:pathLst>
                    <a:path w="953" h="751" fill="none" extrusionOk="0">
                      <a:moveTo>
                        <a:pt x="0" y="0"/>
                      </a:moveTo>
                      <a:cubicBezTo>
                        <a:pt x="310" y="262"/>
                        <a:pt x="643" y="500"/>
                        <a:pt x="953" y="750"/>
                      </a:cubicBezTo>
                    </a:path>
                  </a:pathLst>
                </a:custGeom>
                <a:grpFill/>
                <a:ln w="4175" cap="rnd" cmpd="sng">
                  <a:solidFill>
                    <a:schemeClr val="bg1">
                      <a:lumMod val="10000"/>
                    </a:schemeClr>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20" name="Google Shape;1144;p36">
            <a:extLst>
              <a:ext uri="{FF2B5EF4-FFF2-40B4-BE49-F238E27FC236}">
                <a16:creationId xmlns:a16="http://schemas.microsoft.com/office/drawing/2014/main" id="{CE37456F-4273-AB61-5FA4-2317F13B11F6}"/>
              </a:ext>
            </a:extLst>
          </p:cNvPr>
          <p:cNvGrpSpPr/>
          <p:nvPr/>
        </p:nvGrpSpPr>
        <p:grpSpPr>
          <a:xfrm>
            <a:off x="5959037" y="3048157"/>
            <a:ext cx="3118726" cy="1955487"/>
            <a:chOff x="-1039525" y="-106790"/>
            <a:chExt cx="3118726" cy="1955487"/>
          </a:xfrm>
          <a:solidFill>
            <a:srgbClr val="FFC000"/>
          </a:solidFill>
        </p:grpSpPr>
        <p:sp>
          <p:nvSpPr>
            <p:cNvPr id="21" name="Google Shape;1145;p36">
              <a:extLst>
                <a:ext uri="{FF2B5EF4-FFF2-40B4-BE49-F238E27FC236}">
                  <a16:creationId xmlns:a16="http://schemas.microsoft.com/office/drawing/2014/main" id="{FEC6ED10-2229-31C7-946D-A4589E854429}"/>
                </a:ext>
              </a:extLst>
            </p:cNvPr>
            <p:cNvSpPr/>
            <p:nvPr/>
          </p:nvSpPr>
          <p:spPr>
            <a:xfrm>
              <a:off x="-1039525" y="-105600"/>
              <a:ext cx="3118726" cy="1954297"/>
            </a:xfrm>
            <a:custGeom>
              <a:avLst/>
              <a:gdLst/>
              <a:ahLst/>
              <a:cxnLst/>
              <a:rect l="l" t="t" r="r" b="b"/>
              <a:pathLst>
                <a:path w="31457" h="19712" extrusionOk="0">
                  <a:moveTo>
                    <a:pt x="31457" y="1"/>
                  </a:moveTo>
                  <a:cubicBezTo>
                    <a:pt x="30992" y="1"/>
                    <a:pt x="30635" y="132"/>
                    <a:pt x="30159" y="144"/>
                  </a:cubicBezTo>
                  <a:cubicBezTo>
                    <a:pt x="30552" y="1096"/>
                    <a:pt x="30802" y="2739"/>
                    <a:pt x="29885" y="3216"/>
                  </a:cubicBezTo>
                  <a:cubicBezTo>
                    <a:pt x="24480" y="6002"/>
                    <a:pt x="20979" y="11931"/>
                    <a:pt x="15205" y="13884"/>
                  </a:cubicBezTo>
                  <a:cubicBezTo>
                    <a:pt x="12002" y="14967"/>
                    <a:pt x="8430" y="14669"/>
                    <a:pt x="5275" y="15884"/>
                  </a:cubicBezTo>
                  <a:cubicBezTo>
                    <a:pt x="4489" y="16181"/>
                    <a:pt x="3751" y="16574"/>
                    <a:pt x="2929" y="16801"/>
                  </a:cubicBezTo>
                  <a:cubicBezTo>
                    <a:pt x="2509" y="16924"/>
                    <a:pt x="2012" y="17009"/>
                    <a:pt x="1524" y="17009"/>
                  </a:cubicBezTo>
                  <a:cubicBezTo>
                    <a:pt x="1072" y="17009"/>
                    <a:pt x="629" y="16936"/>
                    <a:pt x="262" y="16753"/>
                  </a:cubicBezTo>
                  <a:lnTo>
                    <a:pt x="0" y="17289"/>
                  </a:lnTo>
                  <a:cubicBezTo>
                    <a:pt x="3062" y="18901"/>
                    <a:pt x="6526" y="19711"/>
                    <a:pt x="9989" y="19711"/>
                  </a:cubicBezTo>
                  <a:cubicBezTo>
                    <a:pt x="12868" y="19711"/>
                    <a:pt x="15747" y="19151"/>
                    <a:pt x="18396" y="18027"/>
                  </a:cubicBezTo>
                  <a:cubicBezTo>
                    <a:pt x="24230" y="15538"/>
                    <a:pt x="28825" y="10324"/>
                    <a:pt x="30599" y="4239"/>
                  </a:cubicBezTo>
                  <a:cubicBezTo>
                    <a:pt x="31016" y="2811"/>
                    <a:pt x="31350" y="1453"/>
                    <a:pt x="31457"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146;p36">
              <a:extLst>
                <a:ext uri="{FF2B5EF4-FFF2-40B4-BE49-F238E27FC236}">
                  <a16:creationId xmlns:a16="http://schemas.microsoft.com/office/drawing/2014/main" id="{9FC946DE-77B8-34C4-3C27-56DBFCA60FD8}"/>
                </a:ext>
              </a:extLst>
            </p:cNvPr>
            <p:cNvSpPr/>
            <p:nvPr/>
          </p:nvSpPr>
          <p:spPr>
            <a:xfrm>
              <a:off x="1950306" y="-106790"/>
              <a:ext cx="128786" cy="271650"/>
            </a:xfrm>
            <a:custGeom>
              <a:avLst/>
              <a:gdLst/>
              <a:ahLst/>
              <a:cxnLst/>
              <a:rect l="l" t="t" r="r" b="b"/>
              <a:pathLst>
                <a:path w="1299" h="2740" extrusionOk="0">
                  <a:moveTo>
                    <a:pt x="1299" y="1"/>
                  </a:moveTo>
                  <a:lnTo>
                    <a:pt x="1299" y="1"/>
                  </a:lnTo>
                  <a:cubicBezTo>
                    <a:pt x="822" y="13"/>
                    <a:pt x="465" y="144"/>
                    <a:pt x="1" y="144"/>
                  </a:cubicBezTo>
                  <a:cubicBezTo>
                    <a:pt x="227" y="692"/>
                    <a:pt x="406" y="1477"/>
                    <a:pt x="346" y="2144"/>
                  </a:cubicBezTo>
                  <a:cubicBezTo>
                    <a:pt x="525" y="2335"/>
                    <a:pt x="691" y="2525"/>
                    <a:pt x="834" y="2739"/>
                  </a:cubicBezTo>
                  <a:cubicBezTo>
                    <a:pt x="1061" y="1846"/>
                    <a:pt x="1227" y="953"/>
                    <a:pt x="129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147;p36">
              <a:extLst>
                <a:ext uri="{FF2B5EF4-FFF2-40B4-BE49-F238E27FC236}">
                  <a16:creationId xmlns:a16="http://schemas.microsoft.com/office/drawing/2014/main" id="{6A0D2E7F-2E9F-9718-5CBE-8775EEAFFEAD}"/>
                </a:ext>
              </a:extLst>
            </p:cNvPr>
            <p:cNvSpPr/>
            <p:nvPr/>
          </p:nvSpPr>
          <p:spPr>
            <a:xfrm>
              <a:off x="-830639" y="320598"/>
              <a:ext cx="2759929" cy="1442523"/>
            </a:xfrm>
            <a:custGeom>
              <a:avLst/>
              <a:gdLst/>
              <a:ahLst/>
              <a:cxnLst/>
              <a:rect l="l" t="t" r="r" b="b"/>
              <a:pathLst>
                <a:path w="27838" h="14550" fill="none" extrusionOk="0">
                  <a:moveTo>
                    <a:pt x="27838" y="0"/>
                  </a:moveTo>
                  <a:cubicBezTo>
                    <a:pt x="25373" y="5274"/>
                    <a:pt x="21289" y="7953"/>
                    <a:pt x="16110" y="10585"/>
                  </a:cubicBezTo>
                  <a:cubicBezTo>
                    <a:pt x="10931" y="13216"/>
                    <a:pt x="5704" y="14549"/>
                    <a:pt x="1" y="13430"/>
                  </a:cubicBezTo>
                </a:path>
              </a:pathLst>
            </a:custGeom>
            <a:grpFill/>
            <a:ln w="65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8CE45B3A-7586-3BC9-674A-A938F810BBBF}"/>
            </a:ext>
          </a:extLst>
        </p:cNvPr>
        <p:cNvGrpSpPr/>
        <p:nvPr/>
      </p:nvGrpSpPr>
      <p:grpSpPr>
        <a:xfrm>
          <a:off x="0" y="0"/>
          <a:ext cx="0" cy="0"/>
          <a:chOff x="0" y="0"/>
          <a:chExt cx="0" cy="0"/>
        </a:xfrm>
      </p:grpSpPr>
      <p:sp>
        <p:nvSpPr>
          <p:cNvPr id="572" name="Google Shape;572;p62">
            <a:extLst>
              <a:ext uri="{FF2B5EF4-FFF2-40B4-BE49-F238E27FC236}">
                <a16:creationId xmlns:a16="http://schemas.microsoft.com/office/drawing/2014/main" id="{D9273E98-1389-52CA-C9E5-7975EAD8D24B}"/>
              </a:ext>
            </a:extLst>
          </p:cNvPr>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4516DCEC-7A91-6E3B-9CC3-7E66C53BA461}"/>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effectLst/>
                <a:latin typeface="Times New Roman" panose="02020603050405020304" pitchFamily="18" charset="0"/>
                <a:ea typeface="Times New Roman" panose="02020603050405020304" pitchFamily="18" charset="0"/>
              </a:rPr>
              <a:t>8. State Transition Diagram</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3A382E7F-8153-BDB6-8FA0-2D54A6B0F800}"/>
              </a:ext>
            </a:extLst>
          </p:cNvPr>
          <p:cNvGrpSpPr/>
          <p:nvPr/>
        </p:nvGrpSpPr>
        <p:grpSpPr>
          <a:xfrm>
            <a:off x="1584372" y="1079513"/>
            <a:ext cx="6103545" cy="3975278"/>
            <a:chOff x="853846" y="1107584"/>
            <a:chExt cx="6103545" cy="3975278"/>
          </a:xfrm>
        </p:grpSpPr>
        <p:grpSp>
          <p:nvGrpSpPr>
            <p:cNvPr id="574" name="Google Shape;574;p62">
              <a:extLst>
                <a:ext uri="{FF2B5EF4-FFF2-40B4-BE49-F238E27FC236}">
                  <a16:creationId xmlns:a16="http://schemas.microsoft.com/office/drawing/2014/main" id="{F3A793F7-984D-D180-01F1-50B000905B38}"/>
                </a:ext>
              </a:extLst>
            </p:cNvPr>
            <p:cNvGrpSpPr/>
            <p:nvPr/>
          </p:nvGrpSpPr>
          <p:grpSpPr>
            <a:xfrm>
              <a:off x="853846" y="1107584"/>
              <a:ext cx="6103545" cy="3975278"/>
              <a:chOff x="238125" y="1973675"/>
              <a:chExt cx="2558775" cy="1951825"/>
            </a:xfrm>
          </p:grpSpPr>
          <p:sp>
            <p:nvSpPr>
              <p:cNvPr id="575" name="Google Shape;575;p62">
                <a:extLst>
                  <a:ext uri="{FF2B5EF4-FFF2-40B4-BE49-F238E27FC236}">
                    <a16:creationId xmlns:a16="http://schemas.microsoft.com/office/drawing/2014/main" id="{5B5540E6-4841-3F9D-329B-24BAC971192F}"/>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a:extLst>
                  <a:ext uri="{FF2B5EF4-FFF2-40B4-BE49-F238E27FC236}">
                    <a16:creationId xmlns:a16="http://schemas.microsoft.com/office/drawing/2014/main" id="{C203459A-6FCD-7E2C-0903-1F07F68A0313}"/>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a:extLst>
                  <a:ext uri="{FF2B5EF4-FFF2-40B4-BE49-F238E27FC236}">
                    <a16:creationId xmlns:a16="http://schemas.microsoft.com/office/drawing/2014/main" id="{9090F567-3047-EF70-059A-9A2B5EDF3872}"/>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a:extLst>
                  <a:ext uri="{FF2B5EF4-FFF2-40B4-BE49-F238E27FC236}">
                    <a16:creationId xmlns:a16="http://schemas.microsoft.com/office/drawing/2014/main" id="{12BB1323-6C4A-E1C8-D5EB-C0A0AF676DFC}"/>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a:extLst>
                  <a:ext uri="{FF2B5EF4-FFF2-40B4-BE49-F238E27FC236}">
                    <a16:creationId xmlns:a16="http://schemas.microsoft.com/office/drawing/2014/main" id="{AB78A835-0C08-4714-1573-FBDA174E2BB2}"/>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a:extLst>
                  <a:ext uri="{FF2B5EF4-FFF2-40B4-BE49-F238E27FC236}">
                    <a16:creationId xmlns:a16="http://schemas.microsoft.com/office/drawing/2014/main" id="{0BA8FADF-C5D1-E99A-BB16-E67A047165BB}"/>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244536AF-120A-D82C-AB4B-DD020AB37DDF}"/>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5" name="Picture 4" descr="A diagram of a diagram&#10;&#10;Description automatically generated">
            <a:extLst>
              <a:ext uri="{FF2B5EF4-FFF2-40B4-BE49-F238E27FC236}">
                <a16:creationId xmlns:a16="http://schemas.microsoft.com/office/drawing/2014/main" id="{6A0DD59E-DF4A-20EA-CF74-FCFE43A83C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729" y="1524104"/>
            <a:ext cx="5486400" cy="2504190"/>
          </a:xfrm>
          <a:prstGeom prst="rect">
            <a:avLst/>
          </a:prstGeom>
          <a:noFill/>
          <a:ln>
            <a:noFill/>
          </a:ln>
        </p:spPr>
      </p:pic>
    </p:spTree>
    <p:extLst>
      <p:ext uri="{BB962C8B-B14F-4D97-AF65-F5344CB8AC3E}">
        <p14:creationId xmlns:p14="http://schemas.microsoft.com/office/powerpoint/2010/main" val="4151310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84E0CCEE-C7A4-9589-F8F8-E0AC74EECBCD}"/>
            </a:ext>
          </a:extLst>
        </p:cNvPr>
        <p:cNvGrpSpPr/>
        <p:nvPr/>
      </p:nvGrpSpPr>
      <p:grpSpPr>
        <a:xfrm>
          <a:off x="0" y="0"/>
          <a:ext cx="0" cy="0"/>
          <a:chOff x="0" y="0"/>
          <a:chExt cx="0" cy="0"/>
        </a:xfrm>
      </p:grpSpPr>
      <p:sp>
        <p:nvSpPr>
          <p:cNvPr id="572" name="Google Shape;572;p62">
            <a:extLst>
              <a:ext uri="{FF2B5EF4-FFF2-40B4-BE49-F238E27FC236}">
                <a16:creationId xmlns:a16="http://schemas.microsoft.com/office/drawing/2014/main" id="{9172C7FD-B0D4-0727-3095-3429194FD11A}"/>
              </a:ext>
            </a:extLst>
          </p:cNvPr>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A6C41B24-3DEE-2EC9-FA89-E50AF4B85003}"/>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latin typeface="Times New Roman" panose="02020603050405020304" pitchFamily="18" charset="0"/>
                <a:ea typeface="Times New Roman" panose="02020603050405020304" pitchFamily="18" charset="0"/>
              </a:rPr>
              <a:t>9</a:t>
            </a:r>
            <a:r>
              <a:rPr lang="en-US" sz="1800" b="1" dirty="0">
                <a:effectLst/>
                <a:latin typeface="Times New Roman" panose="02020603050405020304" pitchFamily="18" charset="0"/>
                <a:ea typeface="Times New Roman" panose="02020603050405020304" pitchFamily="18" charset="0"/>
              </a:rPr>
              <a:t>. Communication Diagram</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2FEF49E0-AAD8-BC03-61F2-72E495D7124D}"/>
              </a:ext>
            </a:extLst>
          </p:cNvPr>
          <p:cNvGrpSpPr/>
          <p:nvPr/>
        </p:nvGrpSpPr>
        <p:grpSpPr>
          <a:xfrm>
            <a:off x="1584372" y="1079513"/>
            <a:ext cx="6103545" cy="3975278"/>
            <a:chOff x="853846" y="1107584"/>
            <a:chExt cx="6103545" cy="3975278"/>
          </a:xfrm>
        </p:grpSpPr>
        <p:grpSp>
          <p:nvGrpSpPr>
            <p:cNvPr id="574" name="Google Shape;574;p62">
              <a:extLst>
                <a:ext uri="{FF2B5EF4-FFF2-40B4-BE49-F238E27FC236}">
                  <a16:creationId xmlns:a16="http://schemas.microsoft.com/office/drawing/2014/main" id="{29B902B9-0528-84A6-A9BA-5441FA22902A}"/>
                </a:ext>
              </a:extLst>
            </p:cNvPr>
            <p:cNvGrpSpPr/>
            <p:nvPr/>
          </p:nvGrpSpPr>
          <p:grpSpPr>
            <a:xfrm>
              <a:off x="853846" y="1107584"/>
              <a:ext cx="6103545" cy="3975278"/>
              <a:chOff x="238125" y="1973675"/>
              <a:chExt cx="2558775" cy="1951825"/>
            </a:xfrm>
          </p:grpSpPr>
          <p:sp>
            <p:nvSpPr>
              <p:cNvPr id="575" name="Google Shape;575;p62">
                <a:extLst>
                  <a:ext uri="{FF2B5EF4-FFF2-40B4-BE49-F238E27FC236}">
                    <a16:creationId xmlns:a16="http://schemas.microsoft.com/office/drawing/2014/main" id="{1FDBAF9B-A175-4C5C-DD8B-033274C3660A}"/>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a:extLst>
                  <a:ext uri="{FF2B5EF4-FFF2-40B4-BE49-F238E27FC236}">
                    <a16:creationId xmlns:a16="http://schemas.microsoft.com/office/drawing/2014/main" id="{67C38F93-1ACA-9A55-43E5-714AEE3EE01D}"/>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a:extLst>
                  <a:ext uri="{FF2B5EF4-FFF2-40B4-BE49-F238E27FC236}">
                    <a16:creationId xmlns:a16="http://schemas.microsoft.com/office/drawing/2014/main" id="{3F9476C7-1C4F-3D33-0034-40991240D84E}"/>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a:extLst>
                  <a:ext uri="{FF2B5EF4-FFF2-40B4-BE49-F238E27FC236}">
                    <a16:creationId xmlns:a16="http://schemas.microsoft.com/office/drawing/2014/main" id="{E185675B-8D2C-0630-C8C7-A7B5B1DEF2C2}"/>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a:extLst>
                  <a:ext uri="{FF2B5EF4-FFF2-40B4-BE49-F238E27FC236}">
                    <a16:creationId xmlns:a16="http://schemas.microsoft.com/office/drawing/2014/main" id="{F0B43187-5675-DCB2-BF5E-C7DB160DCDB7}"/>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a:extLst>
                  <a:ext uri="{FF2B5EF4-FFF2-40B4-BE49-F238E27FC236}">
                    <a16:creationId xmlns:a16="http://schemas.microsoft.com/office/drawing/2014/main" id="{5583A1FA-2616-9891-CE52-E91F87E56309}"/>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D15A9AEC-B0C9-DE7C-F1EF-35EA3C2ACD3E}"/>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descr="PlantUML Diagram">
            <a:extLst>
              <a:ext uri="{FF2B5EF4-FFF2-40B4-BE49-F238E27FC236}">
                <a16:creationId xmlns:a16="http://schemas.microsoft.com/office/drawing/2014/main" id="{02391BEB-D6BE-CD29-1263-F57C94F69E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9320" y="1306447"/>
            <a:ext cx="4199105" cy="2877044"/>
          </a:xfrm>
          <a:prstGeom prst="rect">
            <a:avLst/>
          </a:prstGeom>
          <a:noFill/>
          <a:ln>
            <a:noFill/>
          </a:ln>
        </p:spPr>
      </p:pic>
    </p:spTree>
    <p:extLst>
      <p:ext uri="{BB962C8B-B14F-4D97-AF65-F5344CB8AC3E}">
        <p14:creationId xmlns:p14="http://schemas.microsoft.com/office/powerpoint/2010/main" val="4418509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C060B281-CE32-F2C9-C979-94D9EA87C92C}"/>
            </a:ext>
          </a:extLst>
        </p:cNvPr>
        <p:cNvGrpSpPr/>
        <p:nvPr/>
      </p:nvGrpSpPr>
      <p:grpSpPr>
        <a:xfrm>
          <a:off x="0" y="0"/>
          <a:ext cx="0" cy="0"/>
          <a:chOff x="0" y="0"/>
          <a:chExt cx="0" cy="0"/>
        </a:xfrm>
      </p:grpSpPr>
      <p:sp>
        <p:nvSpPr>
          <p:cNvPr id="572" name="Google Shape;572;p62">
            <a:extLst>
              <a:ext uri="{FF2B5EF4-FFF2-40B4-BE49-F238E27FC236}">
                <a16:creationId xmlns:a16="http://schemas.microsoft.com/office/drawing/2014/main" id="{3B6DF578-515A-137D-B501-885E1595115D}"/>
              </a:ext>
            </a:extLst>
          </p:cNvPr>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5CCA3721-B854-8DCA-33BE-FEAC7F1CB03B}"/>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latin typeface="Times New Roman" panose="02020603050405020304" pitchFamily="18" charset="0"/>
                <a:ea typeface="Times New Roman" panose="02020603050405020304" pitchFamily="18" charset="0"/>
              </a:rPr>
              <a:t>10</a:t>
            </a:r>
            <a:r>
              <a:rPr lang="en-US" sz="1800" b="1" dirty="0">
                <a:effectLst/>
                <a:latin typeface="Times New Roman" panose="02020603050405020304" pitchFamily="18" charset="0"/>
                <a:ea typeface="Times New Roman" panose="02020603050405020304" pitchFamily="18" charset="0"/>
              </a:rPr>
              <a:t>. Package Diagram</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DD4304F3-1A8E-CA72-15A4-EC7C5DCD9C43}"/>
              </a:ext>
            </a:extLst>
          </p:cNvPr>
          <p:cNvGrpSpPr/>
          <p:nvPr/>
        </p:nvGrpSpPr>
        <p:grpSpPr>
          <a:xfrm>
            <a:off x="1584372" y="1079513"/>
            <a:ext cx="6103545" cy="3975278"/>
            <a:chOff x="853846" y="1107584"/>
            <a:chExt cx="6103545" cy="3975278"/>
          </a:xfrm>
        </p:grpSpPr>
        <p:grpSp>
          <p:nvGrpSpPr>
            <p:cNvPr id="574" name="Google Shape;574;p62">
              <a:extLst>
                <a:ext uri="{FF2B5EF4-FFF2-40B4-BE49-F238E27FC236}">
                  <a16:creationId xmlns:a16="http://schemas.microsoft.com/office/drawing/2014/main" id="{DB760C81-B834-28E3-C038-80525DC386F7}"/>
                </a:ext>
              </a:extLst>
            </p:cNvPr>
            <p:cNvGrpSpPr/>
            <p:nvPr/>
          </p:nvGrpSpPr>
          <p:grpSpPr>
            <a:xfrm>
              <a:off x="853846" y="1107584"/>
              <a:ext cx="6103545" cy="3975278"/>
              <a:chOff x="238125" y="1973675"/>
              <a:chExt cx="2558775" cy="1951825"/>
            </a:xfrm>
          </p:grpSpPr>
          <p:sp>
            <p:nvSpPr>
              <p:cNvPr id="575" name="Google Shape;575;p62">
                <a:extLst>
                  <a:ext uri="{FF2B5EF4-FFF2-40B4-BE49-F238E27FC236}">
                    <a16:creationId xmlns:a16="http://schemas.microsoft.com/office/drawing/2014/main" id="{A8ABFC1B-BC85-98E1-8762-04721A3ED807}"/>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a:extLst>
                  <a:ext uri="{FF2B5EF4-FFF2-40B4-BE49-F238E27FC236}">
                    <a16:creationId xmlns:a16="http://schemas.microsoft.com/office/drawing/2014/main" id="{3347D67E-CE1A-DF06-E67B-522D6992C335}"/>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a:extLst>
                  <a:ext uri="{FF2B5EF4-FFF2-40B4-BE49-F238E27FC236}">
                    <a16:creationId xmlns:a16="http://schemas.microsoft.com/office/drawing/2014/main" id="{D98E959A-F56F-3D49-594E-E50B04EB9930}"/>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a:extLst>
                  <a:ext uri="{FF2B5EF4-FFF2-40B4-BE49-F238E27FC236}">
                    <a16:creationId xmlns:a16="http://schemas.microsoft.com/office/drawing/2014/main" id="{8563D1F5-1BB4-B7B6-132E-A57F9EFB94CC}"/>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a:extLst>
                  <a:ext uri="{FF2B5EF4-FFF2-40B4-BE49-F238E27FC236}">
                    <a16:creationId xmlns:a16="http://schemas.microsoft.com/office/drawing/2014/main" id="{D9D5D5D2-6D98-E100-3563-2EA23818E67B}"/>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a:extLst>
                  <a:ext uri="{FF2B5EF4-FFF2-40B4-BE49-F238E27FC236}">
                    <a16:creationId xmlns:a16="http://schemas.microsoft.com/office/drawing/2014/main" id="{9C5814AE-78EE-6DC4-893B-609CD02615CB}"/>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E4542B17-5785-D8DF-DC74-3C7EC6A2BAB9}"/>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descr="A screenshot of a computer&#10;&#10;Description automatically generated">
            <a:extLst>
              <a:ext uri="{FF2B5EF4-FFF2-40B4-BE49-F238E27FC236}">
                <a16:creationId xmlns:a16="http://schemas.microsoft.com/office/drawing/2014/main" id="{8E6586F9-4B66-53B6-C4D1-1A79C10B770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977" y="1593755"/>
            <a:ext cx="5497619" cy="2290690"/>
          </a:xfrm>
          <a:prstGeom prst="rect">
            <a:avLst/>
          </a:prstGeom>
          <a:noFill/>
          <a:ln>
            <a:noFill/>
          </a:ln>
        </p:spPr>
      </p:pic>
    </p:spTree>
    <p:extLst>
      <p:ext uri="{BB962C8B-B14F-4D97-AF65-F5344CB8AC3E}">
        <p14:creationId xmlns:p14="http://schemas.microsoft.com/office/powerpoint/2010/main" val="27043965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CAAC64D2-B998-C9FD-7157-C6833008DB59}"/>
            </a:ext>
          </a:extLst>
        </p:cNvPr>
        <p:cNvGrpSpPr/>
        <p:nvPr/>
      </p:nvGrpSpPr>
      <p:grpSpPr>
        <a:xfrm>
          <a:off x="0" y="0"/>
          <a:ext cx="0" cy="0"/>
          <a:chOff x="0" y="0"/>
          <a:chExt cx="0" cy="0"/>
        </a:xfrm>
      </p:grpSpPr>
      <p:sp>
        <p:nvSpPr>
          <p:cNvPr id="572" name="Google Shape;572;p62">
            <a:extLst>
              <a:ext uri="{FF2B5EF4-FFF2-40B4-BE49-F238E27FC236}">
                <a16:creationId xmlns:a16="http://schemas.microsoft.com/office/drawing/2014/main" id="{CF1E5C5D-9659-E410-5B50-2FF343408C44}"/>
              </a:ext>
            </a:extLst>
          </p:cNvPr>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72D686A3-3EBC-7C7D-4F8F-8790509F7A2B}"/>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latin typeface="Times New Roman" panose="02020603050405020304" pitchFamily="18" charset="0"/>
                <a:ea typeface="Times New Roman" panose="02020603050405020304" pitchFamily="18" charset="0"/>
              </a:rPr>
              <a:t>11</a:t>
            </a:r>
            <a:r>
              <a:rPr lang="en-US" sz="1800" b="1" dirty="0">
                <a:effectLst/>
                <a:latin typeface="Times New Roman" panose="02020603050405020304" pitchFamily="18" charset="0"/>
                <a:ea typeface="Times New Roman" panose="02020603050405020304" pitchFamily="18" charset="0"/>
              </a:rPr>
              <a:t>. Deployment Diagram</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81371601-3E74-EFB1-3A11-B82A059FC75E}"/>
              </a:ext>
            </a:extLst>
          </p:cNvPr>
          <p:cNvGrpSpPr/>
          <p:nvPr/>
        </p:nvGrpSpPr>
        <p:grpSpPr>
          <a:xfrm>
            <a:off x="1584372" y="1079513"/>
            <a:ext cx="6103545" cy="3975278"/>
            <a:chOff x="853846" y="1107584"/>
            <a:chExt cx="6103545" cy="3975278"/>
          </a:xfrm>
        </p:grpSpPr>
        <p:grpSp>
          <p:nvGrpSpPr>
            <p:cNvPr id="574" name="Google Shape;574;p62">
              <a:extLst>
                <a:ext uri="{FF2B5EF4-FFF2-40B4-BE49-F238E27FC236}">
                  <a16:creationId xmlns:a16="http://schemas.microsoft.com/office/drawing/2014/main" id="{ED524943-8C22-BC49-6CFB-848E33C7998C}"/>
                </a:ext>
              </a:extLst>
            </p:cNvPr>
            <p:cNvGrpSpPr/>
            <p:nvPr/>
          </p:nvGrpSpPr>
          <p:grpSpPr>
            <a:xfrm>
              <a:off x="853846" y="1107584"/>
              <a:ext cx="6103545" cy="3975278"/>
              <a:chOff x="238125" y="1973675"/>
              <a:chExt cx="2558775" cy="1951825"/>
            </a:xfrm>
          </p:grpSpPr>
          <p:sp>
            <p:nvSpPr>
              <p:cNvPr id="575" name="Google Shape;575;p62">
                <a:extLst>
                  <a:ext uri="{FF2B5EF4-FFF2-40B4-BE49-F238E27FC236}">
                    <a16:creationId xmlns:a16="http://schemas.microsoft.com/office/drawing/2014/main" id="{1F13466E-A016-C84C-1767-4818C57F79A7}"/>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a:extLst>
                  <a:ext uri="{FF2B5EF4-FFF2-40B4-BE49-F238E27FC236}">
                    <a16:creationId xmlns:a16="http://schemas.microsoft.com/office/drawing/2014/main" id="{BE4026B5-F1C0-FC32-F82E-8EE7E5C2319F}"/>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a:extLst>
                  <a:ext uri="{FF2B5EF4-FFF2-40B4-BE49-F238E27FC236}">
                    <a16:creationId xmlns:a16="http://schemas.microsoft.com/office/drawing/2014/main" id="{381038A5-8A41-7E53-C23A-CFCEF4326845}"/>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a:extLst>
                  <a:ext uri="{FF2B5EF4-FFF2-40B4-BE49-F238E27FC236}">
                    <a16:creationId xmlns:a16="http://schemas.microsoft.com/office/drawing/2014/main" id="{F5780791-3A5C-8EFD-763B-CF7600C00F0C}"/>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a:extLst>
                  <a:ext uri="{FF2B5EF4-FFF2-40B4-BE49-F238E27FC236}">
                    <a16:creationId xmlns:a16="http://schemas.microsoft.com/office/drawing/2014/main" id="{04B41539-4EAB-AFD8-785B-8C26C4C6BEBF}"/>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a:extLst>
                  <a:ext uri="{FF2B5EF4-FFF2-40B4-BE49-F238E27FC236}">
                    <a16:creationId xmlns:a16="http://schemas.microsoft.com/office/drawing/2014/main" id="{7C915E64-E632-97E1-831A-454F783ED594}"/>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B2617FD2-C2ED-4E16-B98C-B009A8C36A53}"/>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 name="Picture 2" descr="A close-up of a diagram&#10;&#10;Description automatically generated">
            <a:extLst>
              <a:ext uri="{FF2B5EF4-FFF2-40B4-BE49-F238E27FC236}">
                <a16:creationId xmlns:a16="http://schemas.microsoft.com/office/drawing/2014/main" id="{AD29B7B1-FB22-DA94-E409-143927BB9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811" y="1321904"/>
            <a:ext cx="5391392" cy="2782957"/>
          </a:xfrm>
          <a:prstGeom prst="rect">
            <a:avLst/>
          </a:prstGeom>
          <a:noFill/>
          <a:ln>
            <a:noFill/>
          </a:ln>
        </p:spPr>
      </p:pic>
    </p:spTree>
    <p:extLst>
      <p:ext uri="{BB962C8B-B14F-4D97-AF65-F5344CB8AC3E}">
        <p14:creationId xmlns:p14="http://schemas.microsoft.com/office/powerpoint/2010/main" val="34507077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CD53FF7C-D8F9-0342-4B0F-FBC8EC066F67}"/>
            </a:ext>
          </a:extLst>
        </p:cNvPr>
        <p:cNvGrpSpPr/>
        <p:nvPr/>
      </p:nvGrpSpPr>
      <p:grpSpPr>
        <a:xfrm>
          <a:off x="0" y="0"/>
          <a:ext cx="0" cy="0"/>
          <a:chOff x="0" y="0"/>
          <a:chExt cx="0" cy="0"/>
        </a:xfrm>
      </p:grpSpPr>
      <p:sp>
        <p:nvSpPr>
          <p:cNvPr id="572" name="Google Shape;572;p62">
            <a:extLst>
              <a:ext uri="{FF2B5EF4-FFF2-40B4-BE49-F238E27FC236}">
                <a16:creationId xmlns:a16="http://schemas.microsoft.com/office/drawing/2014/main" id="{1B616DA9-52A3-F28D-0D37-1ADE6324AC89}"/>
              </a:ext>
            </a:extLst>
          </p:cNvPr>
          <p:cNvSpPr txBox="1">
            <a:spLocks noGrp="1"/>
          </p:cNvSpPr>
          <p:nvPr>
            <p:ph type="title"/>
          </p:nvPr>
        </p:nvSpPr>
        <p:spPr>
          <a:xfrm>
            <a:off x="567600" y="887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DIAGRAMS</a:t>
            </a:r>
            <a:endParaRPr sz="2800" dirty="0"/>
          </a:p>
        </p:txBody>
      </p:sp>
      <p:sp>
        <p:nvSpPr>
          <p:cNvPr id="2" name="Google Shape;572;p62">
            <a:extLst>
              <a:ext uri="{FF2B5EF4-FFF2-40B4-BE49-F238E27FC236}">
                <a16:creationId xmlns:a16="http://schemas.microsoft.com/office/drawing/2014/main" id="{DAB712A6-6378-83ED-FEC5-9F4AE58232E3}"/>
              </a:ext>
            </a:extLst>
          </p:cNvPr>
          <p:cNvSpPr txBox="1">
            <a:spLocks/>
          </p:cNvSpPr>
          <p:nvPr/>
        </p:nvSpPr>
        <p:spPr>
          <a:xfrm>
            <a:off x="521264" y="64465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Poiret One"/>
              <a:buNone/>
              <a:defRPr sz="2400" b="1" i="0" u="none" strike="noStrike" cap="none">
                <a:solidFill>
                  <a:schemeClr val="dk1"/>
                </a:solidFill>
                <a:latin typeface="Poiret One"/>
                <a:ea typeface="Poiret One"/>
                <a:cs typeface="Poiret One"/>
                <a:sym typeface="Poiret One"/>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457200" lvl="1">
              <a:buSzPts val="1200"/>
            </a:pPr>
            <a:r>
              <a:rPr lang="en-US" sz="1800" b="1" dirty="0">
                <a:latin typeface="Times New Roman" panose="02020603050405020304" pitchFamily="18" charset="0"/>
                <a:ea typeface="Times New Roman" panose="02020603050405020304" pitchFamily="18" charset="0"/>
              </a:rPr>
              <a:t>12</a:t>
            </a:r>
            <a:r>
              <a:rPr lang="en-US" sz="1800" b="1" dirty="0">
                <a:effectLst/>
                <a:latin typeface="Times New Roman" panose="02020603050405020304" pitchFamily="18" charset="0"/>
                <a:ea typeface="Times New Roman" panose="02020603050405020304" pitchFamily="18" charset="0"/>
              </a:rPr>
              <a:t>. Database Diagram</a:t>
            </a:r>
            <a:endParaRPr lang="en-GB" sz="1800" dirty="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D2C03ECF-CCBC-7047-49C2-0417FBCCDAAE}"/>
              </a:ext>
            </a:extLst>
          </p:cNvPr>
          <p:cNvGrpSpPr/>
          <p:nvPr/>
        </p:nvGrpSpPr>
        <p:grpSpPr>
          <a:xfrm>
            <a:off x="1584372" y="1079513"/>
            <a:ext cx="6103545" cy="3975278"/>
            <a:chOff x="853846" y="1107584"/>
            <a:chExt cx="6103545" cy="3975278"/>
          </a:xfrm>
        </p:grpSpPr>
        <p:grpSp>
          <p:nvGrpSpPr>
            <p:cNvPr id="574" name="Google Shape;574;p62">
              <a:extLst>
                <a:ext uri="{FF2B5EF4-FFF2-40B4-BE49-F238E27FC236}">
                  <a16:creationId xmlns:a16="http://schemas.microsoft.com/office/drawing/2014/main" id="{4E3063C5-610A-88B1-8787-457EF4AF6C6A}"/>
                </a:ext>
              </a:extLst>
            </p:cNvPr>
            <p:cNvGrpSpPr/>
            <p:nvPr/>
          </p:nvGrpSpPr>
          <p:grpSpPr>
            <a:xfrm>
              <a:off x="853846" y="1107584"/>
              <a:ext cx="6103545" cy="3975278"/>
              <a:chOff x="238125" y="1973675"/>
              <a:chExt cx="2558775" cy="1951825"/>
            </a:xfrm>
          </p:grpSpPr>
          <p:sp>
            <p:nvSpPr>
              <p:cNvPr id="575" name="Google Shape;575;p62">
                <a:extLst>
                  <a:ext uri="{FF2B5EF4-FFF2-40B4-BE49-F238E27FC236}">
                    <a16:creationId xmlns:a16="http://schemas.microsoft.com/office/drawing/2014/main" id="{4B43FD61-D4F8-78BE-7536-47AD419E50FB}"/>
                  </a:ext>
                </a:extLst>
              </p:cNvPr>
              <p:cNvSpPr/>
              <p:nvPr/>
            </p:nvSpPr>
            <p:spPr>
              <a:xfrm>
                <a:off x="325550" y="2055000"/>
                <a:ext cx="2386075" cy="1459975"/>
              </a:xfrm>
              <a:custGeom>
                <a:avLst/>
                <a:gdLst/>
                <a:ahLst/>
                <a:cxnLst/>
                <a:rect l="l" t="t" r="r" b="b"/>
                <a:pathLst>
                  <a:path w="95443" h="58399" extrusionOk="0">
                    <a:moveTo>
                      <a:pt x="94925" y="516"/>
                    </a:moveTo>
                    <a:lnTo>
                      <a:pt x="94925" y="57881"/>
                    </a:lnTo>
                    <a:lnTo>
                      <a:pt x="518" y="57881"/>
                    </a:lnTo>
                    <a:lnTo>
                      <a:pt x="518" y="516"/>
                    </a:lnTo>
                    <a:close/>
                    <a:moveTo>
                      <a:pt x="260" y="0"/>
                    </a:moveTo>
                    <a:cubicBezTo>
                      <a:pt x="118" y="0"/>
                      <a:pt x="1" y="115"/>
                      <a:pt x="1" y="259"/>
                    </a:cubicBezTo>
                    <a:lnTo>
                      <a:pt x="1" y="58140"/>
                    </a:lnTo>
                    <a:cubicBezTo>
                      <a:pt x="1" y="58282"/>
                      <a:pt x="118" y="58399"/>
                      <a:pt x="260" y="58399"/>
                    </a:cubicBezTo>
                    <a:lnTo>
                      <a:pt x="95184" y="58399"/>
                    </a:lnTo>
                    <a:cubicBezTo>
                      <a:pt x="95326" y="58399"/>
                      <a:pt x="95441" y="58282"/>
                      <a:pt x="95441" y="58140"/>
                    </a:cubicBezTo>
                    <a:lnTo>
                      <a:pt x="95441" y="259"/>
                    </a:lnTo>
                    <a:cubicBezTo>
                      <a:pt x="95442" y="115"/>
                      <a:pt x="95326" y="0"/>
                      <a:pt x="951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2">
                <a:extLst>
                  <a:ext uri="{FF2B5EF4-FFF2-40B4-BE49-F238E27FC236}">
                    <a16:creationId xmlns:a16="http://schemas.microsoft.com/office/drawing/2014/main" id="{6ED19817-1ECF-4DBA-1B45-7C3465FACF5A}"/>
                  </a:ext>
                </a:extLst>
              </p:cNvPr>
              <p:cNvSpPr/>
              <p:nvPr/>
            </p:nvSpPr>
            <p:spPr>
              <a:xfrm>
                <a:off x="1075325" y="3589700"/>
                <a:ext cx="884075" cy="335800"/>
              </a:xfrm>
              <a:custGeom>
                <a:avLst/>
                <a:gdLst/>
                <a:ahLst/>
                <a:cxnLst/>
                <a:rect l="l" t="t" r="r" b="b"/>
                <a:pathLst>
                  <a:path w="35363" h="13432" extrusionOk="0">
                    <a:moveTo>
                      <a:pt x="28176" y="0"/>
                    </a:moveTo>
                    <a:cubicBezTo>
                      <a:pt x="28078" y="0"/>
                      <a:pt x="27996" y="34"/>
                      <a:pt x="27932" y="102"/>
                    </a:cubicBezTo>
                    <a:cubicBezTo>
                      <a:pt x="27790" y="253"/>
                      <a:pt x="27790" y="509"/>
                      <a:pt x="27932" y="1118"/>
                    </a:cubicBezTo>
                    <a:cubicBezTo>
                      <a:pt x="27985" y="1344"/>
                      <a:pt x="28047" y="1651"/>
                      <a:pt x="28119" y="2009"/>
                    </a:cubicBezTo>
                    <a:cubicBezTo>
                      <a:pt x="28420" y="3516"/>
                      <a:pt x="28876" y="5791"/>
                      <a:pt x="29651" y="7179"/>
                    </a:cubicBezTo>
                    <a:cubicBezTo>
                      <a:pt x="30394" y="8514"/>
                      <a:pt x="31835" y="9775"/>
                      <a:pt x="32886" y="10698"/>
                    </a:cubicBezTo>
                    <a:cubicBezTo>
                      <a:pt x="33194" y="10968"/>
                      <a:pt x="33463" y="11203"/>
                      <a:pt x="33660" y="11396"/>
                    </a:cubicBezTo>
                    <a:cubicBezTo>
                      <a:pt x="34197" y="11917"/>
                      <a:pt x="34530" y="12027"/>
                      <a:pt x="34711" y="12085"/>
                    </a:cubicBezTo>
                    <a:cubicBezTo>
                      <a:pt x="34724" y="12089"/>
                      <a:pt x="34738" y="12094"/>
                      <a:pt x="34750" y="12098"/>
                    </a:cubicBezTo>
                    <a:cubicBezTo>
                      <a:pt x="34781" y="12255"/>
                      <a:pt x="34798" y="12433"/>
                      <a:pt x="34708" y="12569"/>
                    </a:cubicBezTo>
                    <a:cubicBezTo>
                      <a:pt x="34621" y="12698"/>
                      <a:pt x="34443" y="12789"/>
                      <a:pt x="34176" y="12841"/>
                    </a:cubicBezTo>
                    <a:cubicBezTo>
                      <a:pt x="33894" y="12897"/>
                      <a:pt x="33576" y="12915"/>
                      <a:pt x="33188" y="12915"/>
                    </a:cubicBezTo>
                    <a:cubicBezTo>
                      <a:pt x="32866" y="12915"/>
                      <a:pt x="32496" y="12902"/>
                      <a:pt x="32057" y="12888"/>
                    </a:cubicBezTo>
                    <a:cubicBezTo>
                      <a:pt x="31412" y="12865"/>
                      <a:pt x="30607" y="12837"/>
                      <a:pt x="29586" y="12837"/>
                    </a:cubicBezTo>
                    <a:lnTo>
                      <a:pt x="8800" y="12837"/>
                    </a:lnTo>
                    <a:cubicBezTo>
                      <a:pt x="7800" y="12837"/>
                      <a:pt x="6833" y="12841"/>
                      <a:pt x="5939" y="12847"/>
                    </a:cubicBezTo>
                    <a:cubicBezTo>
                      <a:pt x="5199" y="12851"/>
                      <a:pt x="4507" y="12855"/>
                      <a:pt x="3887" y="12855"/>
                    </a:cubicBezTo>
                    <a:cubicBezTo>
                      <a:pt x="3179" y="12855"/>
                      <a:pt x="2567" y="12850"/>
                      <a:pt x="2090" y="12837"/>
                    </a:cubicBezTo>
                    <a:lnTo>
                      <a:pt x="1783" y="12828"/>
                    </a:lnTo>
                    <a:cubicBezTo>
                      <a:pt x="706" y="12798"/>
                      <a:pt x="700" y="12793"/>
                      <a:pt x="570" y="12668"/>
                    </a:cubicBezTo>
                    <a:cubicBezTo>
                      <a:pt x="526" y="12627"/>
                      <a:pt x="520" y="12598"/>
                      <a:pt x="520" y="12571"/>
                    </a:cubicBezTo>
                    <a:cubicBezTo>
                      <a:pt x="520" y="12511"/>
                      <a:pt x="556" y="12333"/>
                      <a:pt x="912" y="11971"/>
                    </a:cubicBezTo>
                    <a:cubicBezTo>
                      <a:pt x="1108" y="11772"/>
                      <a:pt x="1452" y="11550"/>
                      <a:pt x="1848" y="11293"/>
                    </a:cubicBezTo>
                    <a:cubicBezTo>
                      <a:pt x="2410" y="10928"/>
                      <a:pt x="3111" y="10473"/>
                      <a:pt x="3670" y="9890"/>
                    </a:cubicBezTo>
                    <a:lnTo>
                      <a:pt x="4006" y="9544"/>
                    </a:lnTo>
                    <a:cubicBezTo>
                      <a:pt x="4870" y="8657"/>
                      <a:pt x="5947" y="7555"/>
                      <a:pt x="6528" y="6084"/>
                    </a:cubicBezTo>
                    <a:cubicBezTo>
                      <a:pt x="7009" y="4866"/>
                      <a:pt x="7250" y="2705"/>
                      <a:pt x="7410" y="1274"/>
                    </a:cubicBezTo>
                    <a:cubicBezTo>
                      <a:pt x="7465" y="775"/>
                      <a:pt x="7515" y="343"/>
                      <a:pt x="7558" y="87"/>
                    </a:cubicBezTo>
                    <a:lnTo>
                      <a:pt x="7048" y="0"/>
                    </a:lnTo>
                    <a:cubicBezTo>
                      <a:pt x="7002" y="269"/>
                      <a:pt x="6956" y="688"/>
                      <a:pt x="6896" y="1217"/>
                    </a:cubicBezTo>
                    <a:cubicBezTo>
                      <a:pt x="6739" y="2621"/>
                      <a:pt x="6503" y="4741"/>
                      <a:pt x="6047" y="5895"/>
                    </a:cubicBezTo>
                    <a:cubicBezTo>
                      <a:pt x="5506" y="7268"/>
                      <a:pt x="4512" y="8286"/>
                      <a:pt x="3637" y="9183"/>
                    </a:cubicBezTo>
                    <a:lnTo>
                      <a:pt x="3298" y="9533"/>
                    </a:lnTo>
                    <a:cubicBezTo>
                      <a:pt x="2779" y="10073"/>
                      <a:pt x="2136" y="10490"/>
                      <a:pt x="1568" y="10859"/>
                    </a:cubicBezTo>
                    <a:cubicBezTo>
                      <a:pt x="1145" y="11133"/>
                      <a:pt x="780" y="11369"/>
                      <a:pt x="546" y="11608"/>
                    </a:cubicBezTo>
                    <a:cubicBezTo>
                      <a:pt x="172" y="11988"/>
                      <a:pt x="0" y="12296"/>
                      <a:pt x="5" y="12578"/>
                    </a:cubicBezTo>
                    <a:cubicBezTo>
                      <a:pt x="6" y="12752"/>
                      <a:pt x="78" y="12911"/>
                      <a:pt x="211" y="13040"/>
                    </a:cubicBezTo>
                    <a:cubicBezTo>
                      <a:pt x="492" y="13309"/>
                      <a:pt x="611" y="13312"/>
                      <a:pt x="1770" y="13345"/>
                    </a:cubicBezTo>
                    <a:lnTo>
                      <a:pt x="2075" y="13354"/>
                    </a:lnTo>
                    <a:cubicBezTo>
                      <a:pt x="2547" y="13367"/>
                      <a:pt x="3149" y="13372"/>
                      <a:pt x="3843" y="13372"/>
                    </a:cubicBezTo>
                    <a:cubicBezTo>
                      <a:pt x="4476" y="13372"/>
                      <a:pt x="5185" y="13368"/>
                      <a:pt x="5944" y="13364"/>
                    </a:cubicBezTo>
                    <a:cubicBezTo>
                      <a:pt x="6836" y="13358"/>
                      <a:pt x="7802" y="13354"/>
                      <a:pt x="8802" y="13354"/>
                    </a:cubicBezTo>
                    <a:lnTo>
                      <a:pt x="29586" y="13354"/>
                    </a:lnTo>
                    <a:cubicBezTo>
                      <a:pt x="30598" y="13354"/>
                      <a:pt x="31397" y="13381"/>
                      <a:pt x="32040" y="13403"/>
                    </a:cubicBezTo>
                    <a:cubicBezTo>
                      <a:pt x="32484" y="13420"/>
                      <a:pt x="32860" y="13432"/>
                      <a:pt x="33192" y="13432"/>
                    </a:cubicBezTo>
                    <a:cubicBezTo>
                      <a:pt x="33609" y="13432"/>
                      <a:pt x="33956" y="13412"/>
                      <a:pt x="34274" y="13348"/>
                    </a:cubicBezTo>
                    <a:cubicBezTo>
                      <a:pt x="34682" y="13269"/>
                      <a:pt x="34972" y="13103"/>
                      <a:pt x="35137" y="12856"/>
                    </a:cubicBezTo>
                    <a:cubicBezTo>
                      <a:pt x="35363" y="12517"/>
                      <a:pt x="35282" y="12127"/>
                      <a:pt x="35252" y="11980"/>
                    </a:cubicBezTo>
                    <a:cubicBezTo>
                      <a:pt x="35195" y="11701"/>
                      <a:pt x="35007" y="11639"/>
                      <a:pt x="34871" y="11593"/>
                    </a:cubicBezTo>
                    <a:cubicBezTo>
                      <a:pt x="34721" y="11545"/>
                      <a:pt x="34470" y="11463"/>
                      <a:pt x="34019" y="11025"/>
                    </a:cubicBezTo>
                    <a:cubicBezTo>
                      <a:pt x="33815" y="10828"/>
                      <a:pt x="33540" y="10585"/>
                      <a:pt x="33225" y="10309"/>
                    </a:cubicBezTo>
                    <a:cubicBezTo>
                      <a:pt x="32202" y="9412"/>
                      <a:pt x="30800" y="8183"/>
                      <a:pt x="30101" y="6928"/>
                    </a:cubicBezTo>
                    <a:cubicBezTo>
                      <a:pt x="29367" y="5611"/>
                      <a:pt x="28902" y="3294"/>
                      <a:pt x="28625" y="1909"/>
                    </a:cubicBezTo>
                    <a:cubicBezTo>
                      <a:pt x="28552" y="1542"/>
                      <a:pt x="28489" y="1231"/>
                      <a:pt x="28435" y="1000"/>
                    </a:cubicBezTo>
                    <a:cubicBezTo>
                      <a:pt x="28376" y="749"/>
                      <a:pt x="28353" y="598"/>
                      <a:pt x="28346" y="510"/>
                    </a:cubicBezTo>
                    <a:cubicBezTo>
                      <a:pt x="28373" y="500"/>
                      <a:pt x="28400" y="486"/>
                      <a:pt x="28422" y="468"/>
                    </a:cubicBezTo>
                    <a:lnTo>
                      <a:pt x="28537" y="268"/>
                    </a:lnTo>
                    <a:lnTo>
                      <a:pt x="28247" y="234"/>
                    </a:lnTo>
                    <a:lnTo>
                      <a:pt x="28111" y="56"/>
                    </a:lnTo>
                    <a:cubicBezTo>
                      <a:pt x="28153" y="24"/>
                      <a:pt x="28202" y="8"/>
                      <a:pt x="28254" y="8"/>
                    </a:cubicBezTo>
                    <a:cubicBezTo>
                      <a:pt x="28256" y="8"/>
                      <a:pt x="28258" y="8"/>
                      <a:pt x="28261" y="8"/>
                    </a:cubicBezTo>
                    <a:cubicBezTo>
                      <a:pt x="28231" y="3"/>
                      <a:pt x="28203" y="0"/>
                      <a:pt x="281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2">
                <a:extLst>
                  <a:ext uri="{FF2B5EF4-FFF2-40B4-BE49-F238E27FC236}">
                    <a16:creationId xmlns:a16="http://schemas.microsoft.com/office/drawing/2014/main" id="{447C0919-33DB-DE05-C55D-76496F5EB55E}"/>
                  </a:ext>
                </a:extLst>
              </p:cNvPr>
              <p:cNvSpPr/>
              <p:nvPr/>
            </p:nvSpPr>
            <p:spPr>
              <a:xfrm>
                <a:off x="238125" y="1973675"/>
                <a:ext cx="2558775" cy="1623600"/>
              </a:xfrm>
              <a:custGeom>
                <a:avLst/>
                <a:gdLst/>
                <a:ahLst/>
                <a:cxnLst/>
                <a:rect l="l" t="t" r="r" b="b"/>
                <a:pathLst>
                  <a:path w="102351" h="64944" extrusionOk="0">
                    <a:moveTo>
                      <a:pt x="99608" y="516"/>
                    </a:moveTo>
                    <a:cubicBezTo>
                      <a:pt x="100838" y="516"/>
                      <a:pt x="101835" y="1513"/>
                      <a:pt x="101835" y="2744"/>
                    </a:cubicBezTo>
                    <a:lnTo>
                      <a:pt x="101835" y="62200"/>
                    </a:lnTo>
                    <a:cubicBezTo>
                      <a:pt x="101833" y="63429"/>
                      <a:pt x="100836" y="64425"/>
                      <a:pt x="99608" y="64426"/>
                    </a:cubicBezTo>
                    <a:lnTo>
                      <a:pt x="2743" y="64426"/>
                    </a:lnTo>
                    <a:cubicBezTo>
                      <a:pt x="1514" y="64425"/>
                      <a:pt x="519" y="63429"/>
                      <a:pt x="517" y="62200"/>
                    </a:cubicBezTo>
                    <a:lnTo>
                      <a:pt x="517" y="2744"/>
                    </a:lnTo>
                    <a:cubicBezTo>
                      <a:pt x="519" y="1515"/>
                      <a:pt x="1514" y="518"/>
                      <a:pt x="2743" y="516"/>
                    </a:cubicBezTo>
                    <a:close/>
                    <a:moveTo>
                      <a:pt x="2743" y="1"/>
                    </a:moveTo>
                    <a:cubicBezTo>
                      <a:pt x="1230" y="1"/>
                      <a:pt x="0" y="1229"/>
                      <a:pt x="0" y="2744"/>
                    </a:cubicBezTo>
                    <a:lnTo>
                      <a:pt x="0" y="62200"/>
                    </a:lnTo>
                    <a:cubicBezTo>
                      <a:pt x="0" y="63713"/>
                      <a:pt x="1230" y="64943"/>
                      <a:pt x="2743" y="64943"/>
                    </a:cubicBezTo>
                    <a:lnTo>
                      <a:pt x="99608" y="64943"/>
                    </a:lnTo>
                    <a:cubicBezTo>
                      <a:pt x="101120" y="64943"/>
                      <a:pt x="102351" y="63713"/>
                      <a:pt x="102351" y="62200"/>
                    </a:cubicBezTo>
                    <a:lnTo>
                      <a:pt x="102351" y="2744"/>
                    </a:lnTo>
                    <a:cubicBezTo>
                      <a:pt x="102351" y="1228"/>
                      <a:pt x="101123" y="1"/>
                      <a:pt x="9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2">
                <a:extLst>
                  <a:ext uri="{FF2B5EF4-FFF2-40B4-BE49-F238E27FC236}">
                    <a16:creationId xmlns:a16="http://schemas.microsoft.com/office/drawing/2014/main" id="{7927F5D5-DA94-D140-338F-9105D05E7B07}"/>
                  </a:ext>
                </a:extLst>
              </p:cNvPr>
              <p:cNvSpPr/>
              <p:nvPr/>
            </p:nvSpPr>
            <p:spPr>
              <a:xfrm>
                <a:off x="255425" y="1991200"/>
                <a:ext cx="2524175" cy="1588500"/>
              </a:xfrm>
              <a:custGeom>
                <a:avLst/>
                <a:gdLst/>
                <a:ahLst/>
                <a:cxnLst/>
                <a:rect l="l" t="t" r="r" b="b"/>
                <a:pathLst>
                  <a:path w="100967" h="63540" extrusionOk="0">
                    <a:moveTo>
                      <a:pt x="98640" y="518"/>
                    </a:moveTo>
                    <a:cubicBezTo>
                      <a:pt x="99639" y="518"/>
                      <a:pt x="100449" y="1328"/>
                      <a:pt x="100449" y="2328"/>
                    </a:cubicBezTo>
                    <a:lnTo>
                      <a:pt x="100449" y="61214"/>
                    </a:lnTo>
                    <a:cubicBezTo>
                      <a:pt x="100448" y="62212"/>
                      <a:pt x="99639" y="63022"/>
                      <a:pt x="98640" y="63024"/>
                    </a:cubicBezTo>
                    <a:lnTo>
                      <a:pt x="2328" y="63024"/>
                    </a:lnTo>
                    <a:cubicBezTo>
                      <a:pt x="1328" y="63022"/>
                      <a:pt x="519" y="62212"/>
                      <a:pt x="517" y="61214"/>
                    </a:cubicBezTo>
                    <a:lnTo>
                      <a:pt x="517" y="2328"/>
                    </a:lnTo>
                    <a:cubicBezTo>
                      <a:pt x="519" y="1328"/>
                      <a:pt x="1328" y="519"/>
                      <a:pt x="2328" y="518"/>
                    </a:cubicBezTo>
                    <a:close/>
                    <a:moveTo>
                      <a:pt x="2328" y="1"/>
                    </a:moveTo>
                    <a:cubicBezTo>
                      <a:pt x="1042" y="2"/>
                      <a:pt x="2" y="1043"/>
                      <a:pt x="0" y="2328"/>
                    </a:cubicBezTo>
                    <a:lnTo>
                      <a:pt x="0" y="61214"/>
                    </a:lnTo>
                    <a:cubicBezTo>
                      <a:pt x="2" y="62498"/>
                      <a:pt x="1042" y="63538"/>
                      <a:pt x="2328" y="63540"/>
                    </a:cubicBezTo>
                    <a:lnTo>
                      <a:pt x="98640" y="63540"/>
                    </a:lnTo>
                    <a:cubicBezTo>
                      <a:pt x="99925" y="63538"/>
                      <a:pt x="100965" y="62498"/>
                      <a:pt x="100967" y="61214"/>
                    </a:cubicBezTo>
                    <a:lnTo>
                      <a:pt x="100967" y="2328"/>
                    </a:lnTo>
                    <a:cubicBezTo>
                      <a:pt x="100967" y="1043"/>
                      <a:pt x="99925" y="1"/>
                      <a:pt x="98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62">
                <a:extLst>
                  <a:ext uri="{FF2B5EF4-FFF2-40B4-BE49-F238E27FC236}">
                    <a16:creationId xmlns:a16="http://schemas.microsoft.com/office/drawing/2014/main" id="{FB007C40-00AE-A8E3-ABF4-DB1D8255B709}"/>
                  </a:ext>
                </a:extLst>
              </p:cNvPr>
              <p:cNvSpPr/>
              <p:nvPr/>
            </p:nvSpPr>
            <p:spPr>
              <a:xfrm>
                <a:off x="1091150" y="3888075"/>
                <a:ext cx="856825" cy="25"/>
              </a:xfrm>
              <a:custGeom>
                <a:avLst/>
                <a:gdLst/>
                <a:ahLst/>
                <a:cxnLst/>
                <a:rect l="l" t="t" r="r" b="b"/>
                <a:pathLst>
                  <a:path w="34273" h="1" extrusionOk="0">
                    <a:moveTo>
                      <a:pt x="1" y="0"/>
                    </a:moveTo>
                    <a:lnTo>
                      <a:pt x="34272"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62">
                <a:extLst>
                  <a:ext uri="{FF2B5EF4-FFF2-40B4-BE49-F238E27FC236}">
                    <a16:creationId xmlns:a16="http://schemas.microsoft.com/office/drawing/2014/main" id="{2FFB8AC1-F8B3-1F35-A25D-621DE5EA3A80}"/>
                  </a:ext>
                </a:extLst>
              </p:cNvPr>
              <p:cNvSpPr/>
              <p:nvPr/>
            </p:nvSpPr>
            <p:spPr>
              <a:xfrm>
                <a:off x="1091125" y="3881600"/>
                <a:ext cx="856850" cy="12925"/>
              </a:xfrm>
              <a:custGeom>
                <a:avLst/>
                <a:gdLst/>
                <a:ahLst/>
                <a:cxnLst/>
                <a:rect l="l" t="t" r="r" b="b"/>
                <a:pathLst>
                  <a:path w="34274" h="517" extrusionOk="0">
                    <a:moveTo>
                      <a:pt x="0" y="1"/>
                    </a:moveTo>
                    <a:lnTo>
                      <a:pt x="0" y="516"/>
                    </a:lnTo>
                    <a:lnTo>
                      <a:pt x="34273" y="516"/>
                    </a:lnTo>
                    <a:lnTo>
                      <a:pt x="34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1D638CEA-E60E-E972-D505-415FC084F12D}"/>
                </a:ext>
              </a:extLst>
            </p:cNvPr>
            <p:cNvSpPr/>
            <p:nvPr/>
          </p:nvSpPr>
          <p:spPr>
            <a:xfrm>
              <a:off x="1138803" y="1304762"/>
              <a:ext cx="5555201" cy="2936556"/>
            </a:xfrm>
            <a:prstGeom prst="rect">
              <a:avLst/>
            </a:prstGeom>
            <a:solidFill>
              <a:srgbClr val="FFFFFF"/>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4" name="Picture 3" descr="PlantUML Diagram">
            <a:extLst>
              <a:ext uri="{FF2B5EF4-FFF2-40B4-BE49-F238E27FC236}">
                <a16:creationId xmlns:a16="http://schemas.microsoft.com/office/drawing/2014/main" id="{3C4B5E23-B352-AD48-1AB5-FD30088F74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8330" y="1300478"/>
            <a:ext cx="3914913" cy="2861338"/>
          </a:xfrm>
          <a:prstGeom prst="rect">
            <a:avLst/>
          </a:prstGeom>
          <a:noFill/>
          <a:ln>
            <a:noFill/>
          </a:ln>
        </p:spPr>
      </p:pic>
    </p:spTree>
    <p:extLst>
      <p:ext uri="{BB962C8B-B14F-4D97-AF65-F5344CB8AC3E}">
        <p14:creationId xmlns:p14="http://schemas.microsoft.com/office/powerpoint/2010/main" val="11263959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idx="9"/>
          </p:nvPr>
        </p:nvSpPr>
        <p:spPr>
          <a:xfrm>
            <a:off x="604934" y="17845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What do we want to achieve?</a:t>
            </a:r>
            <a:endParaRPr sz="3200" dirty="0"/>
          </a:p>
        </p:txBody>
      </p:sp>
      <p:sp>
        <p:nvSpPr>
          <p:cNvPr id="180" name="Google Shape;180;p36"/>
          <p:cNvSpPr txBox="1">
            <a:spLocks noGrp="1"/>
          </p:cNvSpPr>
          <p:nvPr>
            <p:ph type="title"/>
          </p:nvPr>
        </p:nvSpPr>
        <p:spPr>
          <a:xfrm>
            <a:off x="205550" y="22767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Efficient Inventory Management</a:t>
            </a:r>
            <a:endParaRPr dirty="0"/>
          </a:p>
        </p:txBody>
      </p:sp>
      <p:sp>
        <p:nvSpPr>
          <p:cNvPr id="181" name="Google Shape;181;p36"/>
          <p:cNvSpPr txBox="1">
            <a:spLocks noGrp="1" noRot="1" noMove="1" noResize="1" noEditPoints="1" noAdjustHandles="1" noChangeArrowheads="1" noChangeShapeType="1"/>
          </p:cNvSpPr>
          <p:nvPr>
            <p:ph type="subTitle" idx="1"/>
          </p:nvPr>
        </p:nvSpPr>
        <p:spPr>
          <a:xfrm>
            <a:off x="176333" y="2834911"/>
            <a:ext cx="2336400" cy="190447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err="1"/>
              <a:t>YumCycle</a:t>
            </a:r>
            <a:r>
              <a:rPr lang="en-GB" dirty="0"/>
              <a:t> enables users to efficiently manage their fridge and pantry contents by providing tools to track what they have on hand.</a:t>
            </a:r>
            <a:endParaRPr dirty="0"/>
          </a:p>
        </p:txBody>
      </p:sp>
      <p:sp>
        <p:nvSpPr>
          <p:cNvPr id="182" name="Google Shape;182;p36"/>
          <p:cNvSpPr txBox="1">
            <a:spLocks noGrp="1"/>
          </p:cNvSpPr>
          <p:nvPr>
            <p:ph type="title" idx="3"/>
          </p:nvPr>
        </p:nvSpPr>
        <p:spPr>
          <a:xfrm>
            <a:off x="3340238" y="22767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Reducing Food Waste</a:t>
            </a:r>
            <a:endParaRPr dirty="0"/>
          </a:p>
        </p:txBody>
      </p:sp>
      <p:sp>
        <p:nvSpPr>
          <p:cNvPr id="183" name="Google Shape;183;p36"/>
          <p:cNvSpPr txBox="1">
            <a:spLocks noGrp="1"/>
          </p:cNvSpPr>
          <p:nvPr>
            <p:ph type="subTitle" idx="5"/>
          </p:nvPr>
        </p:nvSpPr>
        <p:spPr>
          <a:xfrm>
            <a:off x="3212492" y="2787947"/>
            <a:ext cx="2573137" cy="265219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a:t>The application is designed with a focus on reducing food waste, allowing users to receive suggestions recipes that utilize ingredients that might otherwise go to waste.</a:t>
            </a:r>
            <a:endParaRPr dirty="0"/>
          </a:p>
        </p:txBody>
      </p:sp>
      <p:sp>
        <p:nvSpPr>
          <p:cNvPr id="184" name="Google Shape;184;p36"/>
          <p:cNvSpPr txBox="1">
            <a:spLocks noGrp="1"/>
          </p:cNvSpPr>
          <p:nvPr>
            <p:ph type="title" idx="6"/>
          </p:nvPr>
        </p:nvSpPr>
        <p:spPr>
          <a:xfrm>
            <a:off x="6365813" y="227673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Recipe Discovery and Sharing</a:t>
            </a:r>
            <a:endParaRPr dirty="0"/>
          </a:p>
        </p:txBody>
      </p:sp>
      <p:sp>
        <p:nvSpPr>
          <p:cNvPr id="185" name="Google Shape;185;p36"/>
          <p:cNvSpPr txBox="1">
            <a:spLocks noGrp="1"/>
          </p:cNvSpPr>
          <p:nvPr>
            <p:ph type="subTitle" idx="8"/>
          </p:nvPr>
        </p:nvSpPr>
        <p:spPr>
          <a:xfrm>
            <a:off x="6267750" y="2810423"/>
            <a:ext cx="2532525" cy="2652189"/>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err="1"/>
              <a:t>YumCycle</a:t>
            </a:r>
            <a:r>
              <a:rPr lang="en-GB" dirty="0"/>
              <a:t> enhances the user experience by offering personalized recipe suggestions based on the ingredients users already have, and share their own recipes.</a:t>
            </a:r>
            <a:endParaRPr dirty="0"/>
          </a:p>
        </p:txBody>
      </p:sp>
      <p:sp>
        <p:nvSpPr>
          <p:cNvPr id="186" name="Google Shape;186;p36"/>
          <p:cNvSpPr>
            <a:spLocks noGrp="1" noRot="1" noMove="1" noResize="1" noEditPoints="1" noAdjustHandles="1" noChangeArrowheads="1" noChangeShapeType="1"/>
          </p:cNvSpPr>
          <p:nvPr/>
        </p:nvSpPr>
        <p:spPr>
          <a:xfrm>
            <a:off x="998181" y="1011420"/>
            <a:ext cx="731249" cy="757953"/>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36"/>
          <p:cNvCxnSpPr>
            <a:cxnSpLocks noGrp="1" noRot="1" noMove="1" noResize="1" noEditPoints="1" noAdjustHandles="1" noChangeArrowheads="1" noChangeShapeType="1"/>
            <a:stCxn id="186" idx="4"/>
          </p:cNvCxnSpPr>
          <p:nvPr/>
        </p:nvCxnSpPr>
        <p:spPr>
          <a:xfrm flipH="1">
            <a:off x="1352378" y="1769373"/>
            <a:ext cx="11428" cy="457297"/>
          </a:xfrm>
          <a:prstGeom prst="straightConnector1">
            <a:avLst/>
          </a:prstGeom>
          <a:noFill/>
          <a:ln w="19050" cap="flat" cmpd="sng">
            <a:solidFill>
              <a:schemeClr val="lt2"/>
            </a:solidFill>
            <a:prstDash val="solid"/>
            <a:round/>
            <a:headEnd type="none" w="med" len="med"/>
            <a:tailEnd type="none" w="med" len="med"/>
          </a:ln>
        </p:spPr>
      </p:cxnSp>
      <p:sp>
        <p:nvSpPr>
          <p:cNvPr id="192" name="Google Shape;192;p36"/>
          <p:cNvSpPr txBox="1">
            <a:spLocks noGrp="1" noRot="1" noMove="1" noResize="1" noEditPoints="1" noAdjustHandles="1" noChangeArrowheads="1" noChangeShapeType="1"/>
          </p:cNvSpPr>
          <p:nvPr>
            <p:ph type="title" idx="2"/>
          </p:nvPr>
        </p:nvSpPr>
        <p:spPr>
          <a:xfrm>
            <a:off x="176333" y="1107922"/>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3" name="Google Shape;193;p36"/>
          <p:cNvSpPr txBox="1">
            <a:spLocks noGrp="1"/>
          </p:cNvSpPr>
          <p:nvPr>
            <p:ph type="title" idx="4"/>
          </p:nvPr>
        </p:nvSpPr>
        <p:spPr>
          <a:xfrm>
            <a:off x="3288734" y="1121920"/>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94" name="Google Shape;194;p36"/>
          <p:cNvSpPr txBox="1">
            <a:spLocks noGrp="1"/>
          </p:cNvSpPr>
          <p:nvPr>
            <p:ph type="title" idx="7"/>
          </p:nvPr>
        </p:nvSpPr>
        <p:spPr>
          <a:xfrm>
            <a:off x="6257798" y="1121920"/>
            <a:ext cx="2336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 name="Google Shape;186;p36">
            <a:extLst>
              <a:ext uri="{FF2B5EF4-FFF2-40B4-BE49-F238E27FC236}">
                <a16:creationId xmlns:a16="http://schemas.microsoft.com/office/drawing/2014/main" id="{433926D5-F199-477B-7A1C-1C7BFBC343FB}"/>
              </a:ext>
            </a:extLst>
          </p:cNvPr>
          <p:cNvSpPr/>
          <p:nvPr/>
        </p:nvSpPr>
        <p:spPr>
          <a:xfrm>
            <a:off x="4102737" y="1017800"/>
            <a:ext cx="731249" cy="757953"/>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189;p36">
            <a:extLst>
              <a:ext uri="{FF2B5EF4-FFF2-40B4-BE49-F238E27FC236}">
                <a16:creationId xmlns:a16="http://schemas.microsoft.com/office/drawing/2014/main" id="{7CE7C881-A834-5764-6687-BA11B72781CC}"/>
              </a:ext>
            </a:extLst>
          </p:cNvPr>
          <p:cNvCxnSpPr>
            <a:cxnSpLocks/>
            <a:stCxn id="7" idx="4"/>
          </p:cNvCxnSpPr>
          <p:nvPr/>
        </p:nvCxnSpPr>
        <p:spPr>
          <a:xfrm flipH="1">
            <a:off x="4456934" y="1775753"/>
            <a:ext cx="11428" cy="457297"/>
          </a:xfrm>
          <a:prstGeom prst="straightConnector1">
            <a:avLst/>
          </a:prstGeom>
          <a:noFill/>
          <a:ln w="19050" cap="flat" cmpd="sng">
            <a:solidFill>
              <a:schemeClr val="lt2"/>
            </a:solidFill>
            <a:prstDash val="solid"/>
            <a:round/>
            <a:headEnd type="none" w="med" len="med"/>
            <a:tailEnd type="none" w="med" len="med"/>
          </a:ln>
        </p:spPr>
      </p:cxnSp>
      <p:sp>
        <p:nvSpPr>
          <p:cNvPr id="9" name="Google Shape;186;p36">
            <a:extLst>
              <a:ext uri="{FF2B5EF4-FFF2-40B4-BE49-F238E27FC236}">
                <a16:creationId xmlns:a16="http://schemas.microsoft.com/office/drawing/2014/main" id="{77959863-7BDB-AA47-826F-9CC39BC6343D}"/>
              </a:ext>
            </a:extLst>
          </p:cNvPr>
          <p:cNvSpPr/>
          <p:nvPr/>
        </p:nvSpPr>
        <p:spPr>
          <a:xfrm>
            <a:off x="7060373" y="1011420"/>
            <a:ext cx="731249" cy="757953"/>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89;p36">
            <a:extLst>
              <a:ext uri="{FF2B5EF4-FFF2-40B4-BE49-F238E27FC236}">
                <a16:creationId xmlns:a16="http://schemas.microsoft.com/office/drawing/2014/main" id="{BD9F90BF-45C9-24A1-1ED9-EC1E8B2F9332}"/>
              </a:ext>
            </a:extLst>
          </p:cNvPr>
          <p:cNvCxnSpPr>
            <a:cxnSpLocks/>
            <a:stCxn id="9" idx="4"/>
          </p:cNvCxnSpPr>
          <p:nvPr/>
        </p:nvCxnSpPr>
        <p:spPr>
          <a:xfrm flipH="1">
            <a:off x="7414570" y="1769373"/>
            <a:ext cx="11428" cy="45729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circle(in)">
                                      <p:cBhvr>
                                        <p:cTn id="7" dur="2000"/>
                                        <p:tgtEl>
                                          <p:spTgt spid="19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93"/>
                                        </p:tgtEl>
                                        <p:attrNameLst>
                                          <p:attrName>style.visibility</p:attrName>
                                        </p:attrNameLst>
                                      </p:cBhvr>
                                      <p:to>
                                        <p:strVal val="visible"/>
                                      </p:to>
                                    </p:set>
                                    <p:animEffect transition="in" filter="circle(in)">
                                      <p:cBhvr>
                                        <p:cTn id="10" dur="2000"/>
                                        <p:tgtEl>
                                          <p:spTgt spid="19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94"/>
                                        </p:tgtEl>
                                        <p:attrNameLst>
                                          <p:attrName>style.visibility</p:attrName>
                                        </p:attrNameLst>
                                      </p:cBhvr>
                                      <p:to>
                                        <p:strVal val="visible"/>
                                      </p:to>
                                    </p:set>
                                    <p:animEffect transition="in" filter="circle(in)">
                                      <p:cBhvr>
                                        <p:cTn id="13" dur="2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P spid="193" grpId="0"/>
      <p:bldP spid="1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468775" y="53688"/>
            <a:ext cx="648875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KEY FEATURES</a:t>
            </a:r>
            <a:endParaRPr sz="4400" dirty="0"/>
          </a:p>
        </p:txBody>
      </p:sp>
      <p:sp>
        <p:nvSpPr>
          <p:cNvPr id="2" name="Rectangle: Rounded Corners 1">
            <a:extLst>
              <a:ext uri="{FF2B5EF4-FFF2-40B4-BE49-F238E27FC236}">
                <a16:creationId xmlns:a16="http://schemas.microsoft.com/office/drawing/2014/main" id="{EC1D15D1-EC48-67DC-37C9-55BFA4485D54}"/>
              </a:ext>
            </a:extLst>
          </p:cNvPr>
          <p:cNvSpPr/>
          <p:nvPr/>
        </p:nvSpPr>
        <p:spPr>
          <a:xfrm>
            <a:off x="1238250" y="1082044"/>
            <a:ext cx="67945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500"/>
              </a:spcAft>
            </a:pPr>
            <a:r>
              <a:rPr lang="en-GB" dirty="0"/>
              <a:t>◉ </a:t>
            </a:r>
            <a:r>
              <a:rPr lang="en-GB" sz="1800" dirty="0"/>
              <a:t>Barcode Scanning</a:t>
            </a:r>
          </a:p>
          <a:p>
            <a:pPr algn="just"/>
            <a:r>
              <a:rPr lang="en-GB" dirty="0"/>
              <a:t>One of the standout features of </a:t>
            </a:r>
            <a:r>
              <a:rPr lang="en-GB" dirty="0" err="1"/>
              <a:t>YumCycle</a:t>
            </a:r>
            <a:r>
              <a:rPr lang="en-GB" dirty="0"/>
              <a:t> is its barcode scanning capability. Users can quickly add items to their virtual fridge simply by scanning product barcodes, making inventory updates fast and efficient, while eliminating manual entry errors.</a:t>
            </a:r>
          </a:p>
        </p:txBody>
      </p:sp>
      <p:sp>
        <p:nvSpPr>
          <p:cNvPr id="3" name="Rectangle: Rounded Corners 2">
            <a:extLst>
              <a:ext uri="{FF2B5EF4-FFF2-40B4-BE49-F238E27FC236}">
                <a16:creationId xmlns:a16="http://schemas.microsoft.com/office/drawing/2014/main" id="{07B1266D-205E-D20C-90BE-6A365F209AB5}"/>
              </a:ext>
            </a:extLst>
          </p:cNvPr>
          <p:cNvSpPr/>
          <p:nvPr/>
        </p:nvSpPr>
        <p:spPr>
          <a:xfrm>
            <a:off x="1666875" y="2311400"/>
            <a:ext cx="2959100" cy="234950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500"/>
              </a:spcAft>
            </a:pPr>
            <a:r>
              <a:rPr lang="en-GB" dirty="0">
                <a:solidFill>
                  <a:schemeClr val="accent2">
                    <a:lumMod val="25000"/>
                  </a:schemeClr>
                </a:solidFill>
              </a:rPr>
              <a:t>◉ </a:t>
            </a:r>
            <a:r>
              <a:rPr lang="en-GB" sz="1800" dirty="0">
                <a:solidFill>
                  <a:schemeClr val="accent2">
                    <a:lumMod val="25000"/>
                  </a:schemeClr>
                </a:solidFill>
              </a:rPr>
              <a:t>Manual Entry Options</a:t>
            </a:r>
          </a:p>
          <a:p>
            <a:pPr algn="just"/>
            <a:r>
              <a:rPr lang="en-GB" dirty="0">
                <a:solidFill>
                  <a:schemeClr val="accent2">
                    <a:lumMod val="25000"/>
                  </a:schemeClr>
                </a:solidFill>
              </a:rPr>
              <a:t>For products without barcodes, </a:t>
            </a:r>
            <a:r>
              <a:rPr lang="en-GB" dirty="0" err="1">
                <a:solidFill>
                  <a:schemeClr val="accent2">
                    <a:lumMod val="25000"/>
                  </a:schemeClr>
                </a:solidFill>
              </a:rPr>
              <a:t>YumCycle</a:t>
            </a:r>
            <a:r>
              <a:rPr lang="en-GB" dirty="0">
                <a:solidFill>
                  <a:schemeClr val="accent2">
                    <a:lumMod val="25000"/>
                  </a:schemeClr>
                </a:solidFill>
              </a:rPr>
              <a:t> provides a manual entry option. This ensures that users can still log all their pantry and fridge items, regardless of packaging, thus maintaining a comprehensive inventory for better meal planning.</a:t>
            </a:r>
          </a:p>
        </p:txBody>
      </p:sp>
      <p:sp>
        <p:nvSpPr>
          <p:cNvPr id="4" name="Rectangle: Rounded Corners 3">
            <a:extLst>
              <a:ext uri="{FF2B5EF4-FFF2-40B4-BE49-F238E27FC236}">
                <a16:creationId xmlns:a16="http://schemas.microsoft.com/office/drawing/2014/main" id="{9C3DA60D-6B64-EC99-065F-DD32577DFE9B}"/>
              </a:ext>
            </a:extLst>
          </p:cNvPr>
          <p:cNvSpPr/>
          <p:nvPr/>
        </p:nvSpPr>
        <p:spPr>
          <a:xfrm>
            <a:off x="4883150" y="2305050"/>
            <a:ext cx="3003550" cy="234950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500"/>
              </a:spcAft>
            </a:pPr>
            <a:r>
              <a:rPr lang="en-GB" sz="1800" dirty="0">
                <a:solidFill>
                  <a:schemeClr val="accent2">
                    <a:lumMod val="25000"/>
                  </a:schemeClr>
                </a:solidFill>
              </a:rPr>
              <a:t>◉ Recipe Suggestions</a:t>
            </a:r>
          </a:p>
          <a:p>
            <a:pPr algn="just"/>
            <a:r>
              <a:rPr lang="en-GB" dirty="0">
                <a:solidFill>
                  <a:schemeClr val="accent2">
                    <a:lumMod val="25000"/>
                  </a:schemeClr>
                </a:solidFill>
              </a:rPr>
              <a:t>Based on the current inventory, </a:t>
            </a:r>
            <a:r>
              <a:rPr lang="en-GB" dirty="0" err="1">
                <a:solidFill>
                  <a:schemeClr val="accent2">
                    <a:lumMod val="25000"/>
                  </a:schemeClr>
                </a:solidFill>
              </a:rPr>
              <a:t>YumCycle</a:t>
            </a:r>
            <a:r>
              <a:rPr lang="en-GB" dirty="0">
                <a:solidFill>
                  <a:schemeClr val="accent2">
                    <a:lumMod val="25000"/>
                  </a:schemeClr>
                </a:solidFill>
              </a:rPr>
              <a:t> offers personalized recipe suggestions that help users utilize their existing ingredients. This feature not only encourages creative cooking but also helps in meal preparation while minimizing food waste.</a:t>
            </a:r>
          </a:p>
        </p:txBody>
      </p:sp>
      <p:grpSp>
        <p:nvGrpSpPr>
          <p:cNvPr id="5" name="Google Shape;1115;p36">
            <a:extLst>
              <a:ext uri="{FF2B5EF4-FFF2-40B4-BE49-F238E27FC236}">
                <a16:creationId xmlns:a16="http://schemas.microsoft.com/office/drawing/2014/main" id="{9CF590DB-1B80-3EB2-95A2-44A4F7B6D400}"/>
              </a:ext>
            </a:extLst>
          </p:cNvPr>
          <p:cNvGrpSpPr/>
          <p:nvPr/>
        </p:nvGrpSpPr>
        <p:grpSpPr>
          <a:xfrm rot="-7358950">
            <a:off x="-219904" y="3486024"/>
            <a:ext cx="1814073" cy="1319084"/>
            <a:chOff x="4811162" y="3036466"/>
            <a:chExt cx="2035197" cy="1426462"/>
          </a:xfrm>
        </p:grpSpPr>
        <p:sp>
          <p:nvSpPr>
            <p:cNvPr id="6" name="Google Shape;1116;p36">
              <a:extLst>
                <a:ext uri="{FF2B5EF4-FFF2-40B4-BE49-F238E27FC236}">
                  <a16:creationId xmlns:a16="http://schemas.microsoft.com/office/drawing/2014/main" id="{FA03EA3F-8D24-4251-86F2-82AB219859DF}"/>
                </a:ext>
              </a:extLst>
            </p:cNvPr>
            <p:cNvSpPr/>
            <p:nvPr/>
          </p:nvSpPr>
          <p:spPr>
            <a:xfrm>
              <a:off x="4811162" y="3036466"/>
              <a:ext cx="2035197" cy="1426462"/>
            </a:xfrm>
            <a:custGeom>
              <a:avLst/>
              <a:gdLst/>
              <a:ahLst/>
              <a:cxnLst/>
              <a:rect l="l" t="t" r="r" b="b"/>
              <a:pathLst>
                <a:path w="20528" h="14388" extrusionOk="0">
                  <a:moveTo>
                    <a:pt x="10669" y="1"/>
                  </a:moveTo>
                  <a:cubicBezTo>
                    <a:pt x="8252" y="798"/>
                    <a:pt x="6133" y="1322"/>
                    <a:pt x="3311" y="3251"/>
                  </a:cubicBezTo>
                  <a:cubicBezTo>
                    <a:pt x="1561" y="4418"/>
                    <a:pt x="1084" y="6835"/>
                    <a:pt x="1" y="8621"/>
                  </a:cubicBezTo>
                  <a:cubicBezTo>
                    <a:pt x="1" y="9930"/>
                    <a:pt x="13" y="11502"/>
                    <a:pt x="13" y="12812"/>
                  </a:cubicBezTo>
                  <a:cubicBezTo>
                    <a:pt x="1727" y="13145"/>
                    <a:pt x="3442" y="13931"/>
                    <a:pt x="5156" y="14276"/>
                  </a:cubicBezTo>
                  <a:cubicBezTo>
                    <a:pt x="5551" y="14353"/>
                    <a:pt x="5956" y="14388"/>
                    <a:pt x="6368" y="14388"/>
                  </a:cubicBezTo>
                  <a:cubicBezTo>
                    <a:pt x="8878" y="14388"/>
                    <a:pt x="11659" y="13122"/>
                    <a:pt x="14062" y="12621"/>
                  </a:cubicBezTo>
                  <a:cubicBezTo>
                    <a:pt x="15467" y="10550"/>
                    <a:pt x="17444" y="8049"/>
                    <a:pt x="18825" y="5989"/>
                  </a:cubicBezTo>
                  <a:cubicBezTo>
                    <a:pt x="19075" y="5966"/>
                    <a:pt x="19372" y="5966"/>
                    <a:pt x="19672" y="5966"/>
                  </a:cubicBezTo>
                  <a:cubicBezTo>
                    <a:pt x="19971" y="5966"/>
                    <a:pt x="20271" y="5966"/>
                    <a:pt x="20527" y="5942"/>
                  </a:cubicBezTo>
                  <a:lnTo>
                    <a:pt x="20527" y="4406"/>
                  </a:lnTo>
                  <a:cubicBezTo>
                    <a:pt x="19944" y="4251"/>
                    <a:pt x="18944" y="3930"/>
                    <a:pt x="18372" y="3787"/>
                  </a:cubicBezTo>
                  <a:cubicBezTo>
                    <a:pt x="17063" y="1798"/>
                    <a:pt x="12300" y="536"/>
                    <a:pt x="10669" y="1"/>
                  </a:cubicBezTo>
                  <a:close/>
                </a:path>
              </a:pathLst>
            </a:custGeom>
            <a:solidFill>
              <a:srgbClr val="CBDD2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7" name="Google Shape;1117;p36">
              <a:extLst>
                <a:ext uri="{FF2B5EF4-FFF2-40B4-BE49-F238E27FC236}">
                  <a16:creationId xmlns:a16="http://schemas.microsoft.com/office/drawing/2014/main" id="{9AEC87B2-9903-C994-3382-C7AD3F12E993}"/>
                </a:ext>
              </a:extLst>
            </p:cNvPr>
            <p:cNvSpPr/>
            <p:nvPr/>
          </p:nvSpPr>
          <p:spPr>
            <a:xfrm flipH="1">
              <a:off x="5737439" y="3686650"/>
              <a:ext cx="15232" cy="52047"/>
            </a:xfrm>
            <a:custGeom>
              <a:avLst/>
              <a:gdLst/>
              <a:ahLst/>
              <a:cxnLst/>
              <a:rect l="l" t="t" r="r" b="b"/>
              <a:pathLst>
                <a:path w="394" h="525" extrusionOk="0">
                  <a:moveTo>
                    <a:pt x="144" y="1"/>
                  </a:moveTo>
                  <a:lnTo>
                    <a:pt x="60" y="49"/>
                  </a:lnTo>
                  <a:cubicBezTo>
                    <a:pt x="36" y="60"/>
                    <a:pt x="36" y="84"/>
                    <a:pt x="25" y="96"/>
                  </a:cubicBezTo>
                  <a:cubicBezTo>
                    <a:pt x="13" y="120"/>
                    <a:pt x="1" y="156"/>
                    <a:pt x="1" y="203"/>
                  </a:cubicBezTo>
                  <a:lnTo>
                    <a:pt x="1" y="334"/>
                  </a:lnTo>
                  <a:cubicBezTo>
                    <a:pt x="1" y="358"/>
                    <a:pt x="1" y="394"/>
                    <a:pt x="13" y="406"/>
                  </a:cubicBezTo>
                  <a:cubicBezTo>
                    <a:pt x="25" y="441"/>
                    <a:pt x="25" y="453"/>
                    <a:pt x="60" y="465"/>
                  </a:cubicBezTo>
                  <a:cubicBezTo>
                    <a:pt x="72" y="477"/>
                    <a:pt x="96" y="501"/>
                    <a:pt x="120" y="513"/>
                  </a:cubicBezTo>
                  <a:cubicBezTo>
                    <a:pt x="144" y="525"/>
                    <a:pt x="156" y="525"/>
                    <a:pt x="191" y="525"/>
                  </a:cubicBezTo>
                  <a:lnTo>
                    <a:pt x="251" y="525"/>
                  </a:lnTo>
                  <a:lnTo>
                    <a:pt x="334" y="477"/>
                  </a:lnTo>
                  <a:cubicBezTo>
                    <a:pt x="358" y="465"/>
                    <a:pt x="358" y="453"/>
                    <a:pt x="370" y="441"/>
                  </a:cubicBezTo>
                  <a:cubicBezTo>
                    <a:pt x="382" y="406"/>
                    <a:pt x="394" y="358"/>
                    <a:pt x="394" y="334"/>
                  </a:cubicBezTo>
                  <a:lnTo>
                    <a:pt x="394" y="203"/>
                  </a:lnTo>
                  <a:cubicBezTo>
                    <a:pt x="394" y="168"/>
                    <a:pt x="394" y="144"/>
                    <a:pt x="382" y="120"/>
                  </a:cubicBezTo>
                  <a:cubicBezTo>
                    <a:pt x="370" y="96"/>
                    <a:pt x="370" y="84"/>
                    <a:pt x="334" y="60"/>
                  </a:cubicBezTo>
                  <a:cubicBezTo>
                    <a:pt x="322" y="49"/>
                    <a:pt x="298" y="37"/>
                    <a:pt x="275" y="25"/>
                  </a:cubicBezTo>
                  <a:cubicBezTo>
                    <a:pt x="251" y="1"/>
                    <a:pt x="239" y="1"/>
                    <a:pt x="20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118;p36">
              <a:extLst>
                <a:ext uri="{FF2B5EF4-FFF2-40B4-BE49-F238E27FC236}">
                  <a16:creationId xmlns:a16="http://schemas.microsoft.com/office/drawing/2014/main" id="{CAE1D0BC-918C-8274-A9FA-B60FAF671EEC}"/>
                </a:ext>
              </a:extLst>
            </p:cNvPr>
            <p:cNvSpPr/>
            <p:nvPr/>
          </p:nvSpPr>
          <p:spPr>
            <a:xfrm>
              <a:off x="5336791" y="4275941"/>
              <a:ext cx="52050" cy="40252"/>
            </a:xfrm>
            <a:custGeom>
              <a:avLst/>
              <a:gdLst/>
              <a:ahLst/>
              <a:cxnLst/>
              <a:rect l="l" t="t" r="r" b="b"/>
              <a:pathLst>
                <a:path w="525" h="406" extrusionOk="0">
                  <a:moveTo>
                    <a:pt x="241" y="1"/>
                  </a:moveTo>
                  <a:cubicBezTo>
                    <a:pt x="1" y="1"/>
                    <a:pt x="4" y="406"/>
                    <a:pt x="251" y="406"/>
                  </a:cubicBezTo>
                  <a:cubicBezTo>
                    <a:pt x="513" y="406"/>
                    <a:pt x="525" y="1"/>
                    <a:pt x="251" y="1"/>
                  </a:cubicBezTo>
                  <a:cubicBezTo>
                    <a:pt x="247" y="1"/>
                    <a:pt x="244" y="1"/>
                    <a:pt x="24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119;p36">
              <a:extLst>
                <a:ext uri="{FF2B5EF4-FFF2-40B4-BE49-F238E27FC236}">
                  <a16:creationId xmlns:a16="http://schemas.microsoft.com/office/drawing/2014/main" id="{701C2CC1-5B30-5F27-5504-9AFC8CD67EB0}"/>
                </a:ext>
              </a:extLst>
            </p:cNvPr>
            <p:cNvSpPr/>
            <p:nvPr/>
          </p:nvSpPr>
          <p:spPr>
            <a:xfrm flipH="1">
              <a:off x="5615471" y="3726800"/>
              <a:ext cx="19833" cy="40250"/>
            </a:xfrm>
            <a:custGeom>
              <a:avLst/>
              <a:gdLst/>
              <a:ahLst/>
              <a:cxnLst/>
              <a:rect l="l" t="t" r="r" b="b"/>
              <a:pathLst>
                <a:path w="513" h="406" extrusionOk="0">
                  <a:moveTo>
                    <a:pt x="240" y="0"/>
                  </a:moveTo>
                  <a:cubicBezTo>
                    <a:pt x="1" y="0"/>
                    <a:pt x="4" y="406"/>
                    <a:pt x="251" y="406"/>
                  </a:cubicBezTo>
                  <a:cubicBezTo>
                    <a:pt x="501" y="406"/>
                    <a:pt x="513" y="1"/>
                    <a:pt x="251" y="1"/>
                  </a:cubicBezTo>
                  <a:cubicBezTo>
                    <a:pt x="247" y="1"/>
                    <a:pt x="244" y="0"/>
                    <a:pt x="24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0" name="Google Shape;1120;p36">
              <a:extLst>
                <a:ext uri="{FF2B5EF4-FFF2-40B4-BE49-F238E27FC236}">
                  <a16:creationId xmlns:a16="http://schemas.microsoft.com/office/drawing/2014/main" id="{6F60EB00-77AB-8F90-2099-B6ECFAFFC733}"/>
                </a:ext>
              </a:extLst>
            </p:cNvPr>
            <p:cNvGrpSpPr/>
            <p:nvPr/>
          </p:nvGrpSpPr>
          <p:grpSpPr>
            <a:xfrm>
              <a:off x="4880857" y="3750563"/>
              <a:ext cx="1234777" cy="562019"/>
              <a:chOff x="4373657" y="4274751"/>
              <a:chExt cx="1234777" cy="562019"/>
            </a:xfrm>
          </p:grpSpPr>
          <p:sp>
            <p:nvSpPr>
              <p:cNvPr id="11" name="Google Shape;1121;p36">
                <a:extLst>
                  <a:ext uri="{FF2B5EF4-FFF2-40B4-BE49-F238E27FC236}">
                    <a16:creationId xmlns:a16="http://schemas.microsoft.com/office/drawing/2014/main" id="{FA3F8850-3781-2A0B-3A15-D9AF06EC3F30}"/>
                  </a:ext>
                </a:extLst>
              </p:cNvPr>
              <p:cNvSpPr/>
              <p:nvPr/>
            </p:nvSpPr>
            <p:spPr>
              <a:xfrm>
                <a:off x="4481024" y="4676065"/>
                <a:ext cx="52050" cy="40252"/>
              </a:xfrm>
              <a:custGeom>
                <a:avLst/>
                <a:gdLst/>
                <a:ahLst/>
                <a:cxnLst/>
                <a:rect l="l" t="t" r="r" b="b"/>
                <a:pathLst>
                  <a:path w="525" h="406" extrusionOk="0">
                    <a:moveTo>
                      <a:pt x="251" y="1"/>
                    </a:moveTo>
                    <a:cubicBezTo>
                      <a:pt x="1" y="1"/>
                      <a:pt x="1" y="406"/>
                      <a:pt x="251" y="406"/>
                    </a:cubicBezTo>
                    <a:cubicBezTo>
                      <a:pt x="513" y="406"/>
                      <a:pt x="525" y="1"/>
                      <a:pt x="25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122;p36">
                <a:extLst>
                  <a:ext uri="{FF2B5EF4-FFF2-40B4-BE49-F238E27FC236}">
                    <a16:creationId xmlns:a16="http://schemas.microsoft.com/office/drawing/2014/main" id="{191109F8-4782-D94F-D9C1-623C8D6505F3}"/>
                  </a:ext>
                </a:extLst>
              </p:cNvPr>
              <p:cNvSpPr/>
              <p:nvPr/>
            </p:nvSpPr>
            <p:spPr>
              <a:xfrm>
                <a:off x="4581353" y="4488395"/>
                <a:ext cx="52050" cy="40252"/>
              </a:xfrm>
              <a:custGeom>
                <a:avLst/>
                <a:gdLst/>
                <a:ahLst/>
                <a:cxnLst/>
                <a:rect l="l" t="t" r="r" b="b"/>
                <a:pathLst>
                  <a:path w="525" h="406" extrusionOk="0">
                    <a:moveTo>
                      <a:pt x="191" y="1"/>
                    </a:moveTo>
                    <a:cubicBezTo>
                      <a:pt x="168" y="1"/>
                      <a:pt x="132" y="1"/>
                      <a:pt x="120" y="25"/>
                    </a:cubicBezTo>
                    <a:cubicBezTo>
                      <a:pt x="96" y="37"/>
                      <a:pt x="72" y="37"/>
                      <a:pt x="60" y="60"/>
                    </a:cubicBezTo>
                    <a:cubicBezTo>
                      <a:pt x="49" y="84"/>
                      <a:pt x="37" y="108"/>
                      <a:pt x="13" y="120"/>
                    </a:cubicBezTo>
                    <a:cubicBezTo>
                      <a:pt x="1" y="156"/>
                      <a:pt x="1" y="168"/>
                      <a:pt x="1" y="203"/>
                    </a:cubicBezTo>
                    <a:lnTo>
                      <a:pt x="1" y="263"/>
                    </a:lnTo>
                    <a:lnTo>
                      <a:pt x="49" y="346"/>
                    </a:lnTo>
                    <a:cubicBezTo>
                      <a:pt x="60" y="358"/>
                      <a:pt x="72" y="358"/>
                      <a:pt x="96" y="382"/>
                    </a:cubicBezTo>
                    <a:cubicBezTo>
                      <a:pt x="120" y="394"/>
                      <a:pt x="156" y="406"/>
                      <a:pt x="191" y="406"/>
                    </a:cubicBezTo>
                    <a:lnTo>
                      <a:pt x="334" y="406"/>
                    </a:lnTo>
                    <a:cubicBezTo>
                      <a:pt x="358" y="406"/>
                      <a:pt x="382" y="406"/>
                      <a:pt x="406" y="394"/>
                    </a:cubicBezTo>
                    <a:cubicBezTo>
                      <a:pt x="430" y="382"/>
                      <a:pt x="453" y="382"/>
                      <a:pt x="465" y="346"/>
                    </a:cubicBezTo>
                    <a:cubicBezTo>
                      <a:pt x="477" y="334"/>
                      <a:pt x="489" y="299"/>
                      <a:pt x="513" y="287"/>
                    </a:cubicBezTo>
                    <a:cubicBezTo>
                      <a:pt x="525" y="263"/>
                      <a:pt x="525" y="239"/>
                      <a:pt x="525" y="215"/>
                    </a:cubicBezTo>
                    <a:lnTo>
                      <a:pt x="525" y="156"/>
                    </a:lnTo>
                    <a:lnTo>
                      <a:pt x="477" y="60"/>
                    </a:lnTo>
                    <a:cubicBezTo>
                      <a:pt x="465" y="49"/>
                      <a:pt x="453" y="49"/>
                      <a:pt x="430" y="37"/>
                    </a:cubicBezTo>
                    <a:cubicBezTo>
                      <a:pt x="406" y="25"/>
                      <a:pt x="358" y="1"/>
                      <a:pt x="33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123;p36">
                <a:extLst>
                  <a:ext uri="{FF2B5EF4-FFF2-40B4-BE49-F238E27FC236}">
                    <a16:creationId xmlns:a16="http://schemas.microsoft.com/office/drawing/2014/main" id="{FD66A000-E0B4-2E72-176B-CF8F7DA5C515}"/>
                  </a:ext>
                </a:extLst>
              </p:cNvPr>
              <p:cNvSpPr/>
              <p:nvPr/>
            </p:nvSpPr>
            <p:spPr>
              <a:xfrm>
                <a:off x="4721833" y="4730393"/>
                <a:ext cx="53240" cy="40252"/>
              </a:xfrm>
              <a:custGeom>
                <a:avLst/>
                <a:gdLst/>
                <a:ahLst/>
                <a:cxnLst/>
                <a:rect l="l" t="t" r="r" b="b"/>
                <a:pathLst>
                  <a:path w="537" h="406" extrusionOk="0">
                    <a:moveTo>
                      <a:pt x="263" y="1"/>
                    </a:moveTo>
                    <a:cubicBezTo>
                      <a:pt x="1" y="1"/>
                      <a:pt x="1" y="405"/>
                      <a:pt x="263" y="405"/>
                    </a:cubicBezTo>
                    <a:cubicBezTo>
                      <a:pt x="525" y="405"/>
                      <a:pt x="537" y="1"/>
                      <a:pt x="26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124;p36">
                <a:extLst>
                  <a:ext uri="{FF2B5EF4-FFF2-40B4-BE49-F238E27FC236}">
                    <a16:creationId xmlns:a16="http://schemas.microsoft.com/office/drawing/2014/main" id="{D18B4B5E-4406-249F-B5B8-BBB743ACB3E3}"/>
                  </a:ext>
                </a:extLst>
              </p:cNvPr>
              <p:cNvSpPr/>
              <p:nvPr/>
            </p:nvSpPr>
            <p:spPr>
              <a:xfrm>
                <a:off x="4848136" y="4516749"/>
                <a:ext cx="52050" cy="40252"/>
              </a:xfrm>
              <a:custGeom>
                <a:avLst/>
                <a:gdLst/>
                <a:ahLst/>
                <a:cxnLst/>
                <a:rect l="l" t="t" r="r" b="b"/>
                <a:pathLst>
                  <a:path w="525" h="406" extrusionOk="0">
                    <a:moveTo>
                      <a:pt x="203" y="1"/>
                    </a:moveTo>
                    <a:cubicBezTo>
                      <a:pt x="167" y="1"/>
                      <a:pt x="144" y="1"/>
                      <a:pt x="120" y="13"/>
                    </a:cubicBezTo>
                    <a:cubicBezTo>
                      <a:pt x="96" y="36"/>
                      <a:pt x="84" y="36"/>
                      <a:pt x="60" y="60"/>
                    </a:cubicBezTo>
                    <a:cubicBezTo>
                      <a:pt x="48" y="72"/>
                      <a:pt x="36" y="108"/>
                      <a:pt x="25" y="120"/>
                    </a:cubicBezTo>
                    <a:cubicBezTo>
                      <a:pt x="1" y="155"/>
                      <a:pt x="1" y="167"/>
                      <a:pt x="1" y="191"/>
                    </a:cubicBezTo>
                    <a:lnTo>
                      <a:pt x="1" y="251"/>
                    </a:lnTo>
                    <a:lnTo>
                      <a:pt x="48" y="346"/>
                    </a:lnTo>
                    <a:cubicBezTo>
                      <a:pt x="60" y="358"/>
                      <a:pt x="84" y="358"/>
                      <a:pt x="96" y="370"/>
                    </a:cubicBezTo>
                    <a:cubicBezTo>
                      <a:pt x="120" y="394"/>
                      <a:pt x="156" y="405"/>
                      <a:pt x="203" y="405"/>
                    </a:cubicBezTo>
                    <a:lnTo>
                      <a:pt x="334" y="405"/>
                    </a:lnTo>
                    <a:cubicBezTo>
                      <a:pt x="358" y="405"/>
                      <a:pt x="394" y="405"/>
                      <a:pt x="406" y="394"/>
                    </a:cubicBezTo>
                    <a:cubicBezTo>
                      <a:pt x="441" y="370"/>
                      <a:pt x="453" y="370"/>
                      <a:pt x="465" y="346"/>
                    </a:cubicBezTo>
                    <a:cubicBezTo>
                      <a:pt x="477" y="322"/>
                      <a:pt x="501" y="298"/>
                      <a:pt x="513" y="286"/>
                    </a:cubicBezTo>
                    <a:cubicBezTo>
                      <a:pt x="525" y="251"/>
                      <a:pt x="525" y="239"/>
                      <a:pt x="525" y="215"/>
                    </a:cubicBezTo>
                    <a:lnTo>
                      <a:pt x="525" y="155"/>
                    </a:lnTo>
                    <a:lnTo>
                      <a:pt x="477" y="60"/>
                    </a:lnTo>
                    <a:cubicBezTo>
                      <a:pt x="465" y="48"/>
                      <a:pt x="453" y="48"/>
                      <a:pt x="441" y="36"/>
                    </a:cubicBezTo>
                    <a:cubicBezTo>
                      <a:pt x="406" y="1"/>
                      <a:pt x="382" y="1"/>
                      <a:pt x="33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125;p36">
                <a:extLst>
                  <a:ext uri="{FF2B5EF4-FFF2-40B4-BE49-F238E27FC236}">
                    <a16:creationId xmlns:a16="http://schemas.microsoft.com/office/drawing/2014/main" id="{EB44EA71-C993-1874-6512-25582B072901}"/>
                  </a:ext>
                </a:extLst>
              </p:cNvPr>
              <p:cNvSpPr/>
              <p:nvPr/>
            </p:nvSpPr>
            <p:spPr>
              <a:xfrm>
                <a:off x="4615655" y="4623026"/>
                <a:ext cx="52050" cy="40252"/>
              </a:xfrm>
              <a:custGeom>
                <a:avLst/>
                <a:gdLst/>
                <a:ahLst/>
                <a:cxnLst/>
                <a:rect l="l" t="t" r="r" b="b"/>
                <a:pathLst>
                  <a:path w="525" h="406" extrusionOk="0">
                    <a:moveTo>
                      <a:pt x="250" y="0"/>
                    </a:moveTo>
                    <a:cubicBezTo>
                      <a:pt x="0" y="0"/>
                      <a:pt x="0" y="405"/>
                      <a:pt x="250" y="405"/>
                    </a:cubicBezTo>
                    <a:cubicBezTo>
                      <a:pt x="500" y="405"/>
                      <a:pt x="524" y="0"/>
                      <a:pt x="25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126;p36">
                <a:extLst>
                  <a:ext uri="{FF2B5EF4-FFF2-40B4-BE49-F238E27FC236}">
                    <a16:creationId xmlns:a16="http://schemas.microsoft.com/office/drawing/2014/main" id="{BACC2276-3269-4FD9-9227-1F6B17328BC4}"/>
                  </a:ext>
                </a:extLst>
              </p:cNvPr>
              <p:cNvSpPr/>
              <p:nvPr/>
            </p:nvSpPr>
            <p:spPr>
              <a:xfrm>
                <a:off x="4948464" y="4303105"/>
                <a:ext cx="53240" cy="40252"/>
              </a:xfrm>
              <a:custGeom>
                <a:avLst/>
                <a:gdLst/>
                <a:ahLst/>
                <a:cxnLst/>
                <a:rect l="l" t="t" r="r" b="b"/>
                <a:pathLst>
                  <a:path w="537" h="406" extrusionOk="0">
                    <a:moveTo>
                      <a:pt x="275" y="1"/>
                    </a:moveTo>
                    <a:cubicBezTo>
                      <a:pt x="1" y="1"/>
                      <a:pt x="1" y="405"/>
                      <a:pt x="275" y="405"/>
                    </a:cubicBezTo>
                    <a:cubicBezTo>
                      <a:pt x="525" y="405"/>
                      <a:pt x="537" y="1"/>
                      <a:pt x="275"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127;p36">
                <a:extLst>
                  <a:ext uri="{FF2B5EF4-FFF2-40B4-BE49-F238E27FC236}">
                    <a16:creationId xmlns:a16="http://schemas.microsoft.com/office/drawing/2014/main" id="{A9D5B300-AD18-D7CB-67E7-F3EFBCBE2558}"/>
                  </a:ext>
                </a:extLst>
              </p:cNvPr>
              <p:cNvSpPr/>
              <p:nvPr/>
            </p:nvSpPr>
            <p:spPr>
              <a:xfrm>
                <a:off x="5083095" y="4597051"/>
                <a:ext cx="51951" cy="39062"/>
              </a:xfrm>
              <a:custGeom>
                <a:avLst/>
                <a:gdLst/>
                <a:ahLst/>
                <a:cxnLst/>
                <a:rect l="l" t="t" r="r" b="b"/>
                <a:pathLst>
                  <a:path w="524" h="394" extrusionOk="0">
                    <a:moveTo>
                      <a:pt x="250" y="0"/>
                    </a:moveTo>
                    <a:cubicBezTo>
                      <a:pt x="0" y="0"/>
                      <a:pt x="0" y="393"/>
                      <a:pt x="250" y="393"/>
                    </a:cubicBezTo>
                    <a:cubicBezTo>
                      <a:pt x="512" y="393"/>
                      <a:pt x="524" y="0"/>
                      <a:pt x="25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128;p36">
                <a:extLst>
                  <a:ext uri="{FF2B5EF4-FFF2-40B4-BE49-F238E27FC236}">
                    <a16:creationId xmlns:a16="http://schemas.microsoft.com/office/drawing/2014/main" id="{32222953-E988-CF96-E092-8E147F7C391D}"/>
                  </a:ext>
                </a:extLst>
              </p:cNvPr>
              <p:cNvSpPr/>
              <p:nvPr/>
            </p:nvSpPr>
            <p:spPr>
              <a:xfrm>
                <a:off x="4922490" y="4663177"/>
                <a:ext cx="52050" cy="40153"/>
              </a:xfrm>
              <a:custGeom>
                <a:avLst/>
                <a:gdLst/>
                <a:ahLst/>
                <a:cxnLst/>
                <a:rect l="l" t="t" r="r" b="b"/>
                <a:pathLst>
                  <a:path w="525" h="405" extrusionOk="0">
                    <a:moveTo>
                      <a:pt x="251" y="0"/>
                    </a:moveTo>
                    <a:cubicBezTo>
                      <a:pt x="1" y="0"/>
                      <a:pt x="1" y="405"/>
                      <a:pt x="251" y="405"/>
                    </a:cubicBezTo>
                    <a:cubicBezTo>
                      <a:pt x="501" y="405"/>
                      <a:pt x="525" y="0"/>
                      <a:pt x="25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129;p36">
                <a:extLst>
                  <a:ext uri="{FF2B5EF4-FFF2-40B4-BE49-F238E27FC236}">
                    <a16:creationId xmlns:a16="http://schemas.microsoft.com/office/drawing/2014/main" id="{9AFA5BB5-5099-AA38-6352-BE892030BEB3}"/>
                  </a:ext>
                </a:extLst>
              </p:cNvPr>
              <p:cNvSpPr/>
              <p:nvPr/>
            </p:nvSpPr>
            <p:spPr>
              <a:xfrm>
                <a:off x="5110160" y="4797708"/>
                <a:ext cx="50860" cy="39062"/>
              </a:xfrm>
              <a:custGeom>
                <a:avLst/>
                <a:gdLst/>
                <a:ahLst/>
                <a:cxnLst/>
                <a:rect l="l" t="t" r="r" b="b"/>
                <a:pathLst>
                  <a:path w="513" h="394" extrusionOk="0">
                    <a:moveTo>
                      <a:pt x="251" y="0"/>
                    </a:moveTo>
                    <a:cubicBezTo>
                      <a:pt x="1" y="0"/>
                      <a:pt x="1" y="393"/>
                      <a:pt x="251" y="393"/>
                    </a:cubicBezTo>
                    <a:cubicBezTo>
                      <a:pt x="501" y="393"/>
                      <a:pt x="513" y="0"/>
                      <a:pt x="25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130;p36">
                <a:extLst>
                  <a:ext uri="{FF2B5EF4-FFF2-40B4-BE49-F238E27FC236}">
                    <a16:creationId xmlns:a16="http://schemas.microsoft.com/office/drawing/2014/main" id="{45641292-2B84-F9CD-3084-3F0263F7D67B}"/>
                  </a:ext>
                </a:extLst>
              </p:cNvPr>
              <p:cNvSpPr/>
              <p:nvPr/>
            </p:nvSpPr>
            <p:spPr>
              <a:xfrm>
                <a:off x="5330942" y="4610039"/>
                <a:ext cx="50860" cy="54330"/>
              </a:xfrm>
              <a:custGeom>
                <a:avLst/>
                <a:gdLst/>
                <a:ahLst/>
                <a:cxnLst/>
                <a:rect l="l" t="t" r="r" b="b"/>
                <a:pathLst>
                  <a:path w="513" h="548" extrusionOk="0">
                    <a:moveTo>
                      <a:pt x="191" y="0"/>
                    </a:moveTo>
                    <a:cubicBezTo>
                      <a:pt x="167" y="0"/>
                      <a:pt x="131" y="0"/>
                      <a:pt x="119" y="12"/>
                    </a:cubicBezTo>
                    <a:cubicBezTo>
                      <a:pt x="96" y="24"/>
                      <a:pt x="72" y="24"/>
                      <a:pt x="60" y="60"/>
                    </a:cubicBezTo>
                    <a:cubicBezTo>
                      <a:pt x="48" y="72"/>
                      <a:pt x="48" y="84"/>
                      <a:pt x="36" y="107"/>
                    </a:cubicBezTo>
                    <a:cubicBezTo>
                      <a:pt x="12" y="131"/>
                      <a:pt x="0" y="167"/>
                      <a:pt x="0" y="203"/>
                    </a:cubicBezTo>
                    <a:lnTo>
                      <a:pt x="0" y="262"/>
                    </a:lnTo>
                    <a:lnTo>
                      <a:pt x="48" y="357"/>
                    </a:lnTo>
                    <a:lnTo>
                      <a:pt x="179" y="488"/>
                    </a:lnTo>
                    <a:cubicBezTo>
                      <a:pt x="191" y="500"/>
                      <a:pt x="227" y="524"/>
                      <a:pt x="239" y="536"/>
                    </a:cubicBezTo>
                    <a:cubicBezTo>
                      <a:pt x="274" y="548"/>
                      <a:pt x="286" y="548"/>
                      <a:pt x="310" y="548"/>
                    </a:cubicBezTo>
                    <a:cubicBezTo>
                      <a:pt x="346" y="548"/>
                      <a:pt x="369" y="548"/>
                      <a:pt x="393" y="536"/>
                    </a:cubicBezTo>
                    <a:cubicBezTo>
                      <a:pt x="417" y="524"/>
                      <a:pt x="429" y="524"/>
                      <a:pt x="453" y="488"/>
                    </a:cubicBezTo>
                    <a:cubicBezTo>
                      <a:pt x="465" y="476"/>
                      <a:pt x="465" y="465"/>
                      <a:pt x="477" y="441"/>
                    </a:cubicBezTo>
                    <a:cubicBezTo>
                      <a:pt x="489" y="417"/>
                      <a:pt x="512" y="381"/>
                      <a:pt x="512" y="346"/>
                    </a:cubicBezTo>
                    <a:lnTo>
                      <a:pt x="512" y="286"/>
                    </a:lnTo>
                    <a:cubicBezTo>
                      <a:pt x="512" y="250"/>
                      <a:pt x="489" y="226"/>
                      <a:pt x="465" y="191"/>
                    </a:cubicBezTo>
                    <a:lnTo>
                      <a:pt x="334" y="60"/>
                    </a:lnTo>
                    <a:cubicBezTo>
                      <a:pt x="310" y="48"/>
                      <a:pt x="286" y="24"/>
                      <a:pt x="274" y="12"/>
                    </a:cubicBezTo>
                    <a:cubicBezTo>
                      <a:pt x="239" y="0"/>
                      <a:pt x="227" y="0"/>
                      <a:pt x="19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131;p36">
                <a:extLst>
                  <a:ext uri="{FF2B5EF4-FFF2-40B4-BE49-F238E27FC236}">
                    <a16:creationId xmlns:a16="http://schemas.microsoft.com/office/drawing/2014/main" id="{50570731-B905-4528-6F60-9DF48B74571F}"/>
                  </a:ext>
                </a:extLst>
              </p:cNvPr>
              <p:cNvSpPr/>
              <p:nvPr/>
            </p:nvSpPr>
            <p:spPr>
              <a:xfrm>
                <a:off x="5202260" y="4422369"/>
                <a:ext cx="53240" cy="40153"/>
              </a:xfrm>
              <a:custGeom>
                <a:avLst/>
                <a:gdLst/>
                <a:ahLst/>
                <a:cxnLst/>
                <a:rect l="l" t="t" r="r" b="b"/>
                <a:pathLst>
                  <a:path w="537" h="405" extrusionOk="0">
                    <a:moveTo>
                      <a:pt x="274" y="0"/>
                    </a:moveTo>
                    <a:cubicBezTo>
                      <a:pt x="1" y="0"/>
                      <a:pt x="1" y="405"/>
                      <a:pt x="274" y="405"/>
                    </a:cubicBezTo>
                    <a:cubicBezTo>
                      <a:pt x="524" y="405"/>
                      <a:pt x="536" y="0"/>
                      <a:pt x="274"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132;p36">
                <a:extLst>
                  <a:ext uri="{FF2B5EF4-FFF2-40B4-BE49-F238E27FC236}">
                    <a16:creationId xmlns:a16="http://schemas.microsoft.com/office/drawing/2014/main" id="{C11739F5-AF3F-9A1B-D01E-F149CF7F9077}"/>
                  </a:ext>
                </a:extLst>
              </p:cNvPr>
              <p:cNvSpPr/>
              <p:nvPr/>
            </p:nvSpPr>
            <p:spPr>
              <a:xfrm>
                <a:off x="5007551" y="4476598"/>
                <a:ext cx="40153" cy="52050"/>
              </a:xfrm>
              <a:custGeom>
                <a:avLst/>
                <a:gdLst/>
                <a:ahLst/>
                <a:cxnLst/>
                <a:rect l="l" t="t" r="r" b="b"/>
                <a:pathLst>
                  <a:path w="405" h="525" extrusionOk="0">
                    <a:moveTo>
                      <a:pt x="155" y="1"/>
                    </a:moveTo>
                    <a:lnTo>
                      <a:pt x="60" y="48"/>
                    </a:lnTo>
                    <a:cubicBezTo>
                      <a:pt x="48" y="60"/>
                      <a:pt x="48" y="84"/>
                      <a:pt x="36" y="96"/>
                    </a:cubicBezTo>
                    <a:cubicBezTo>
                      <a:pt x="24" y="120"/>
                      <a:pt x="0" y="156"/>
                      <a:pt x="0" y="203"/>
                    </a:cubicBezTo>
                    <a:lnTo>
                      <a:pt x="0" y="334"/>
                    </a:lnTo>
                    <a:cubicBezTo>
                      <a:pt x="0" y="358"/>
                      <a:pt x="0" y="394"/>
                      <a:pt x="24" y="406"/>
                    </a:cubicBezTo>
                    <a:cubicBezTo>
                      <a:pt x="36" y="441"/>
                      <a:pt x="36" y="453"/>
                      <a:pt x="60" y="465"/>
                    </a:cubicBezTo>
                    <a:cubicBezTo>
                      <a:pt x="83" y="477"/>
                      <a:pt x="107" y="501"/>
                      <a:pt x="119" y="513"/>
                    </a:cubicBezTo>
                    <a:cubicBezTo>
                      <a:pt x="155" y="525"/>
                      <a:pt x="167" y="525"/>
                      <a:pt x="202" y="525"/>
                    </a:cubicBezTo>
                    <a:lnTo>
                      <a:pt x="262" y="525"/>
                    </a:lnTo>
                    <a:lnTo>
                      <a:pt x="345" y="477"/>
                    </a:lnTo>
                    <a:cubicBezTo>
                      <a:pt x="357" y="465"/>
                      <a:pt x="357" y="453"/>
                      <a:pt x="381" y="441"/>
                    </a:cubicBezTo>
                    <a:cubicBezTo>
                      <a:pt x="405" y="406"/>
                      <a:pt x="405" y="358"/>
                      <a:pt x="405" y="334"/>
                    </a:cubicBezTo>
                    <a:lnTo>
                      <a:pt x="405" y="203"/>
                    </a:lnTo>
                    <a:cubicBezTo>
                      <a:pt x="405" y="168"/>
                      <a:pt x="405" y="144"/>
                      <a:pt x="393" y="120"/>
                    </a:cubicBezTo>
                    <a:cubicBezTo>
                      <a:pt x="381" y="96"/>
                      <a:pt x="381" y="84"/>
                      <a:pt x="345" y="60"/>
                    </a:cubicBezTo>
                    <a:cubicBezTo>
                      <a:pt x="333" y="48"/>
                      <a:pt x="298" y="37"/>
                      <a:pt x="286" y="25"/>
                    </a:cubicBezTo>
                    <a:cubicBezTo>
                      <a:pt x="262" y="1"/>
                      <a:pt x="238" y="1"/>
                      <a:pt x="21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133;p36">
                <a:extLst>
                  <a:ext uri="{FF2B5EF4-FFF2-40B4-BE49-F238E27FC236}">
                    <a16:creationId xmlns:a16="http://schemas.microsoft.com/office/drawing/2014/main" id="{54AD3D1B-6819-85F4-63FE-A3EA1A27DF3B}"/>
                  </a:ext>
                </a:extLst>
              </p:cNvPr>
              <p:cNvSpPr/>
              <p:nvPr/>
            </p:nvSpPr>
            <p:spPr>
              <a:xfrm>
                <a:off x="5257777" y="4691332"/>
                <a:ext cx="50860" cy="39161"/>
              </a:xfrm>
              <a:custGeom>
                <a:avLst/>
                <a:gdLst/>
                <a:ahLst/>
                <a:cxnLst/>
                <a:rect l="l" t="t" r="r" b="b"/>
                <a:pathLst>
                  <a:path w="513" h="395" extrusionOk="0">
                    <a:moveTo>
                      <a:pt x="230" y="1"/>
                    </a:moveTo>
                    <a:cubicBezTo>
                      <a:pt x="0" y="1"/>
                      <a:pt x="7" y="395"/>
                      <a:pt x="250" y="395"/>
                    </a:cubicBezTo>
                    <a:cubicBezTo>
                      <a:pt x="500" y="395"/>
                      <a:pt x="512" y="2"/>
                      <a:pt x="250" y="2"/>
                    </a:cubicBezTo>
                    <a:cubicBezTo>
                      <a:pt x="243" y="1"/>
                      <a:pt x="237" y="1"/>
                      <a:pt x="23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134;p36">
                <a:extLst>
                  <a:ext uri="{FF2B5EF4-FFF2-40B4-BE49-F238E27FC236}">
                    <a16:creationId xmlns:a16="http://schemas.microsoft.com/office/drawing/2014/main" id="{25E5C609-DEAD-575C-4914-C00EE06AC3B6}"/>
                  </a:ext>
                </a:extLst>
              </p:cNvPr>
              <p:cNvSpPr/>
              <p:nvPr/>
            </p:nvSpPr>
            <p:spPr>
              <a:xfrm>
                <a:off x="5411244" y="4449434"/>
                <a:ext cx="50761" cy="39062"/>
              </a:xfrm>
              <a:custGeom>
                <a:avLst/>
                <a:gdLst/>
                <a:ahLst/>
                <a:cxnLst/>
                <a:rect l="l" t="t" r="r" b="b"/>
                <a:pathLst>
                  <a:path w="512" h="394" extrusionOk="0">
                    <a:moveTo>
                      <a:pt x="191" y="1"/>
                    </a:moveTo>
                    <a:cubicBezTo>
                      <a:pt x="155" y="1"/>
                      <a:pt x="131" y="1"/>
                      <a:pt x="119" y="13"/>
                    </a:cubicBezTo>
                    <a:cubicBezTo>
                      <a:pt x="83" y="25"/>
                      <a:pt x="71" y="25"/>
                      <a:pt x="60" y="61"/>
                    </a:cubicBezTo>
                    <a:cubicBezTo>
                      <a:pt x="36" y="72"/>
                      <a:pt x="24" y="96"/>
                      <a:pt x="12" y="120"/>
                    </a:cubicBezTo>
                    <a:cubicBezTo>
                      <a:pt x="0" y="144"/>
                      <a:pt x="0" y="156"/>
                      <a:pt x="0" y="191"/>
                    </a:cubicBezTo>
                    <a:lnTo>
                      <a:pt x="0" y="251"/>
                    </a:lnTo>
                    <a:lnTo>
                      <a:pt x="36" y="334"/>
                    </a:lnTo>
                    <a:cubicBezTo>
                      <a:pt x="60" y="358"/>
                      <a:pt x="71" y="358"/>
                      <a:pt x="83" y="370"/>
                    </a:cubicBezTo>
                    <a:cubicBezTo>
                      <a:pt x="119" y="382"/>
                      <a:pt x="143" y="394"/>
                      <a:pt x="191" y="394"/>
                    </a:cubicBezTo>
                    <a:lnTo>
                      <a:pt x="321" y="394"/>
                    </a:lnTo>
                    <a:cubicBezTo>
                      <a:pt x="357" y="394"/>
                      <a:pt x="381" y="394"/>
                      <a:pt x="393" y="382"/>
                    </a:cubicBezTo>
                    <a:cubicBezTo>
                      <a:pt x="429" y="370"/>
                      <a:pt x="441" y="370"/>
                      <a:pt x="452" y="334"/>
                    </a:cubicBezTo>
                    <a:cubicBezTo>
                      <a:pt x="476" y="322"/>
                      <a:pt x="488" y="287"/>
                      <a:pt x="500" y="275"/>
                    </a:cubicBezTo>
                    <a:cubicBezTo>
                      <a:pt x="512" y="251"/>
                      <a:pt x="512" y="227"/>
                      <a:pt x="512" y="203"/>
                    </a:cubicBezTo>
                    <a:lnTo>
                      <a:pt x="512" y="144"/>
                    </a:lnTo>
                    <a:lnTo>
                      <a:pt x="476" y="49"/>
                    </a:lnTo>
                    <a:cubicBezTo>
                      <a:pt x="452" y="37"/>
                      <a:pt x="441" y="37"/>
                      <a:pt x="429" y="25"/>
                    </a:cubicBezTo>
                    <a:cubicBezTo>
                      <a:pt x="393" y="13"/>
                      <a:pt x="357" y="1"/>
                      <a:pt x="321"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135;p36">
                <a:extLst>
                  <a:ext uri="{FF2B5EF4-FFF2-40B4-BE49-F238E27FC236}">
                    <a16:creationId xmlns:a16="http://schemas.microsoft.com/office/drawing/2014/main" id="{E09C137E-B1AD-78CF-4DF8-2E711C8FB4CD}"/>
                  </a:ext>
                </a:extLst>
              </p:cNvPr>
              <p:cNvSpPr/>
              <p:nvPr/>
            </p:nvSpPr>
            <p:spPr>
              <a:xfrm>
                <a:off x="4715983" y="4356243"/>
                <a:ext cx="52050" cy="40252"/>
              </a:xfrm>
              <a:custGeom>
                <a:avLst/>
                <a:gdLst/>
                <a:ahLst/>
                <a:cxnLst/>
                <a:rect l="l" t="t" r="r" b="b"/>
                <a:pathLst>
                  <a:path w="525" h="406" extrusionOk="0">
                    <a:moveTo>
                      <a:pt x="191" y="0"/>
                    </a:moveTo>
                    <a:cubicBezTo>
                      <a:pt x="167" y="0"/>
                      <a:pt x="131" y="0"/>
                      <a:pt x="119" y="12"/>
                    </a:cubicBezTo>
                    <a:cubicBezTo>
                      <a:pt x="84" y="24"/>
                      <a:pt x="72" y="24"/>
                      <a:pt x="60" y="60"/>
                    </a:cubicBezTo>
                    <a:cubicBezTo>
                      <a:pt x="48" y="72"/>
                      <a:pt x="24" y="108"/>
                      <a:pt x="12" y="119"/>
                    </a:cubicBezTo>
                    <a:cubicBezTo>
                      <a:pt x="0" y="143"/>
                      <a:pt x="0" y="167"/>
                      <a:pt x="0" y="191"/>
                    </a:cubicBezTo>
                    <a:lnTo>
                      <a:pt x="0" y="250"/>
                    </a:lnTo>
                    <a:lnTo>
                      <a:pt x="48" y="346"/>
                    </a:lnTo>
                    <a:cubicBezTo>
                      <a:pt x="60" y="358"/>
                      <a:pt x="72" y="358"/>
                      <a:pt x="84" y="369"/>
                    </a:cubicBezTo>
                    <a:cubicBezTo>
                      <a:pt x="119" y="381"/>
                      <a:pt x="143" y="405"/>
                      <a:pt x="191" y="405"/>
                    </a:cubicBezTo>
                    <a:lnTo>
                      <a:pt x="322" y="405"/>
                    </a:lnTo>
                    <a:cubicBezTo>
                      <a:pt x="357" y="405"/>
                      <a:pt x="381" y="405"/>
                      <a:pt x="405" y="381"/>
                    </a:cubicBezTo>
                    <a:cubicBezTo>
                      <a:pt x="429" y="369"/>
                      <a:pt x="441" y="369"/>
                      <a:pt x="465" y="346"/>
                    </a:cubicBezTo>
                    <a:cubicBezTo>
                      <a:pt x="476" y="322"/>
                      <a:pt x="488" y="298"/>
                      <a:pt x="500" y="286"/>
                    </a:cubicBezTo>
                    <a:cubicBezTo>
                      <a:pt x="524" y="250"/>
                      <a:pt x="524" y="239"/>
                      <a:pt x="524" y="203"/>
                    </a:cubicBezTo>
                    <a:lnTo>
                      <a:pt x="524" y="143"/>
                    </a:lnTo>
                    <a:lnTo>
                      <a:pt x="476" y="60"/>
                    </a:lnTo>
                    <a:cubicBezTo>
                      <a:pt x="465" y="48"/>
                      <a:pt x="441" y="48"/>
                      <a:pt x="429" y="24"/>
                    </a:cubicBezTo>
                    <a:cubicBezTo>
                      <a:pt x="381" y="0"/>
                      <a:pt x="357" y="0"/>
                      <a:pt x="32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136;p36">
                <a:extLst>
                  <a:ext uri="{FF2B5EF4-FFF2-40B4-BE49-F238E27FC236}">
                    <a16:creationId xmlns:a16="http://schemas.microsoft.com/office/drawing/2014/main" id="{2F4582B8-F412-02A2-11D4-5E310204BD4F}"/>
                  </a:ext>
                </a:extLst>
              </p:cNvPr>
              <p:cNvSpPr/>
              <p:nvPr/>
            </p:nvSpPr>
            <p:spPr>
              <a:xfrm>
                <a:off x="5110259" y="4490675"/>
                <a:ext cx="50761" cy="39161"/>
              </a:xfrm>
              <a:custGeom>
                <a:avLst/>
                <a:gdLst/>
                <a:ahLst/>
                <a:cxnLst/>
                <a:rect l="l" t="t" r="r" b="b"/>
                <a:pathLst>
                  <a:path w="512" h="395" extrusionOk="0">
                    <a:moveTo>
                      <a:pt x="230" y="1"/>
                    </a:moveTo>
                    <a:cubicBezTo>
                      <a:pt x="0" y="1"/>
                      <a:pt x="7" y="395"/>
                      <a:pt x="250" y="395"/>
                    </a:cubicBezTo>
                    <a:cubicBezTo>
                      <a:pt x="500" y="395"/>
                      <a:pt x="512" y="2"/>
                      <a:pt x="250" y="2"/>
                    </a:cubicBezTo>
                    <a:cubicBezTo>
                      <a:pt x="243" y="1"/>
                      <a:pt x="236" y="1"/>
                      <a:pt x="23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137;p36">
                <a:extLst>
                  <a:ext uri="{FF2B5EF4-FFF2-40B4-BE49-F238E27FC236}">
                    <a16:creationId xmlns:a16="http://schemas.microsoft.com/office/drawing/2014/main" id="{80E2C085-2F03-0335-5CC0-927D33C6FD91}"/>
                  </a:ext>
                </a:extLst>
              </p:cNvPr>
              <p:cNvSpPr/>
              <p:nvPr/>
            </p:nvSpPr>
            <p:spPr>
              <a:xfrm>
                <a:off x="4373657" y="4556900"/>
                <a:ext cx="53240" cy="40252"/>
              </a:xfrm>
              <a:custGeom>
                <a:avLst/>
                <a:gdLst/>
                <a:ahLst/>
                <a:cxnLst/>
                <a:rect l="l" t="t" r="r" b="b"/>
                <a:pathLst>
                  <a:path w="537" h="406" extrusionOk="0">
                    <a:moveTo>
                      <a:pt x="262" y="0"/>
                    </a:moveTo>
                    <a:cubicBezTo>
                      <a:pt x="0" y="0"/>
                      <a:pt x="0" y="405"/>
                      <a:pt x="262" y="405"/>
                    </a:cubicBezTo>
                    <a:cubicBezTo>
                      <a:pt x="524" y="405"/>
                      <a:pt x="536" y="0"/>
                      <a:pt x="262"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138;p36">
                <a:extLst>
                  <a:ext uri="{FF2B5EF4-FFF2-40B4-BE49-F238E27FC236}">
                    <a16:creationId xmlns:a16="http://schemas.microsoft.com/office/drawing/2014/main" id="{B9D5BECD-BE83-9DAF-FFFD-9BE6F8D9DAF3}"/>
                  </a:ext>
                </a:extLst>
              </p:cNvPr>
              <p:cNvSpPr/>
              <p:nvPr/>
            </p:nvSpPr>
            <p:spPr>
              <a:xfrm>
                <a:off x="4508188" y="4797708"/>
                <a:ext cx="53240" cy="39062"/>
              </a:xfrm>
              <a:custGeom>
                <a:avLst/>
                <a:gdLst/>
                <a:ahLst/>
                <a:cxnLst/>
                <a:rect l="l" t="t" r="r" b="b"/>
                <a:pathLst>
                  <a:path w="537" h="394" extrusionOk="0">
                    <a:moveTo>
                      <a:pt x="263" y="0"/>
                    </a:moveTo>
                    <a:cubicBezTo>
                      <a:pt x="1" y="0"/>
                      <a:pt x="1" y="393"/>
                      <a:pt x="263" y="393"/>
                    </a:cubicBezTo>
                    <a:cubicBezTo>
                      <a:pt x="513" y="393"/>
                      <a:pt x="537" y="0"/>
                      <a:pt x="26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139;p36">
                <a:extLst>
                  <a:ext uri="{FF2B5EF4-FFF2-40B4-BE49-F238E27FC236}">
                    <a16:creationId xmlns:a16="http://schemas.microsoft.com/office/drawing/2014/main" id="{457FE71C-B80F-A5DC-FB7B-DABCA378C9EB}"/>
                  </a:ext>
                </a:extLst>
              </p:cNvPr>
              <p:cNvSpPr/>
              <p:nvPr/>
            </p:nvSpPr>
            <p:spPr>
              <a:xfrm>
                <a:off x="4427985" y="4717406"/>
                <a:ext cx="51951" cy="40252"/>
              </a:xfrm>
              <a:custGeom>
                <a:avLst/>
                <a:gdLst/>
                <a:ahLst/>
                <a:cxnLst/>
                <a:rect l="l" t="t" r="r" b="b"/>
                <a:pathLst>
                  <a:path w="524" h="406" extrusionOk="0">
                    <a:moveTo>
                      <a:pt x="240" y="0"/>
                    </a:moveTo>
                    <a:cubicBezTo>
                      <a:pt x="0" y="0"/>
                      <a:pt x="4" y="406"/>
                      <a:pt x="250" y="406"/>
                    </a:cubicBezTo>
                    <a:cubicBezTo>
                      <a:pt x="512" y="406"/>
                      <a:pt x="524" y="1"/>
                      <a:pt x="250" y="1"/>
                    </a:cubicBezTo>
                    <a:cubicBezTo>
                      <a:pt x="247" y="1"/>
                      <a:pt x="243" y="0"/>
                      <a:pt x="24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140;p36">
                <a:extLst>
                  <a:ext uri="{FF2B5EF4-FFF2-40B4-BE49-F238E27FC236}">
                    <a16:creationId xmlns:a16="http://schemas.microsoft.com/office/drawing/2014/main" id="{C2995D2C-1043-7B22-298B-17984FFE3912}"/>
                  </a:ext>
                </a:extLst>
              </p:cNvPr>
              <p:cNvSpPr/>
              <p:nvPr/>
            </p:nvSpPr>
            <p:spPr>
              <a:xfrm>
                <a:off x="5329752" y="4274751"/>
                <a:ext cx="52050" cy="40252"/>
              </a:xfrm>
              <a:custGeom>
                <a:avLst/>
                <a:gdLst/>
                <a:ahLst/>
                <a:cxnLst/>
                <a:rect l="l" t="t" r="r" b="b"/>
                <a:pathLst>
                  <a:path w="525" h="406" extrusionOk="0">
                    <a:moveTo>
                      <a:pt x="191" y="1"/>
                    </a:moveTo>
                    <a:cubicBezTo>
                      <a:pt x="167" y="1"/>
                      <a:pt x="131" y="1"/>
                      <a:pt x="120" y="13"/>
                    </a:cubicBezTo>
                    <a:cubicBezTo>
                      <a:pt x="84" y="37"/>
                      <a:pt x="72" y="37"/>
                      <a:pt x="60" y="60"/>
                    </a:cubicBezTo>
                    <a:cubicBezTo>
                      <a:pt x="48" y="72"/>
                      <a:pt x="24" y="108"/>
                      <a:pt x="12" y="120"/>
                    </a:cubicBezTo>
                    <a:cubicBezTo>
                      <a:pt x="0" y="156"/>
                      <a:pt x="0" y="168"/>
                      <a:pt x="0" y="191"/>
                    </a:cubicBezTo>
                    <a:lnTo>
                      <a:pt x="0" y="251"/>
                    </a:lnTo>
                    <a:lnTo>
                      <a:pt x="48" y="346"/>
                    </a:lnTo>
                    <a:cubicBezTo>
                      <a:pt x="60" y="358"/>
                      <a:pt x="72" y="358"/>
                      <a:pt x="84" y="370"/>
                    </a:cubicBezTo>
                    <a:cubicBezTo>
                      <a:pt x="120" y="394"/>
                      <a:pt x="143" y="406"/>
                      <a:pt x="191" y="406"/>
                    </a:cubicBezTo>
                    <a:lnTo>
                      <a:pt x="322" y="406"/>
                    </a:lnTo>
                    <a:cubicBezTo>
                      <a:pt x="358" y="406"/>
                      <a:pt x="381" y="406"/>
                      <a:pt x="405" y="394"/>
                    </a:cubicBezTo>
                    <a:cubicBezTo>
                      <a:pt x="429" y="370"/>
                      <a:pt x="441" y="370"/>
                      <a:pt x="465" y="346"/>
                    </a:cubicBezTo>
                    <a:cubicBezTo>
                      <a:pt x="477" y="322"/>
                      <a:pt x="489" y="299"/>
                      <a:pt x="501" y="287"/>
                    </a:cubicBezTo>
                    <a:cubicBezTo>
                      <a:pt x="524" y="251"/>
                      <a:pt x="524" y="239"/>
                      <a:pt x="524" y="215"/>
                    </a:cubicBezTo>
                    <a:lnTo>
                      <a:pt x="524" y="156"/>
                    </a:lnTo>
                    <a:lnTo>
                      <a:pt x="477" y="60"/>
                    </a:lnTo>
                    <a:cubicBezTo>
                      <a:pt x="465" y="48"/>
                      <a:pt x="441" y="48"/>
                      <a:pt x="429" y="37"/>
                    </a:cubicBezTo>
                    <a:cubicBezTo>
                      <a:pt x="405" y="13"/>
                      <a:pt x="370" y="1"/>
                      <a:pt x="32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141;p36">
                <a:extLst>
                  <a:ext uri="{FF2B5EF4-FFF2-40B4-BE49-F238E27FC236}">
                    <a16:creationId xmlns:a16="http://schemas.microsoft.com/office/drawing/2014/main" id="{6DC76CD4-0CD9-1ECA-325E-5D99D6ED7605}"/>
                  </a:ext>
                </a:extLst>
              </p:cNvPr>
              <p:cNvSpPr/>
              <p:nvPr/>
            </p:nvSpPr>
            <p:spPr>
              <a:xfrm>
                <a:off x="5551625" y="4697380"/>
                <a:ext cx="56809" cy="53240"/>
              </a:xfrm>
              <a:custGeom>
                <a:avLst/>
                <a:gdLst/>
                <a:ahLst/>
                <a:cxnLst/>
                <a:rect l="l" t="t" r="r" b="b"/>
                <a:pathLst>
                  <a:path w="573" h="537" extrusionOk="0">
                    <a:moveTo>
                      <a:pt x="323" y="165"/>
                    </a:moveTo>
                    <a:cubicBezTo>
                      <a:pt x="325" y="167"/>
                      <a:pt x="328" y="169"/>
                      <a:pt x="330" y="171"/>
                    </a:cubicBezTo>
                    <a:lnTo>
                      <a:pt x="330" y="171"/>
                    </a:lnTo>
                    <a:cubicBezTo>
                      <a:pt x="331" y="174"/>
                      <a:pt x="332" y="176"/>
                      <a:pt x="332" y="179"/>
                    </a:cubicBezTo>
                    <a:lnTo>
                      <a:pt x="332" y="179"/>
                    </a:lnTo>
                    <a:cubicBezTo>
                      <a:pt x="330" y="178"/>
                      <a:pt x="325" y="175"/>
                      <a:pt x="323" y="165"/>
                    </a:cubicBezTo>
                    <a:close/>
                    <a:moveTo>
                      <a:pt x="217" y="145"/>
                    </a:moveTo>
                    <a:cubicBezTo>
                      <a:pt x="214" y="154"/>
                      <a:pt x="211" y="164"/>
                      <a:pt x="203" y="179"/>
                    </a:cubicBezTo>
                    <a:cubicBezTo>
                      <a:pt x="156" y="191"/>
                      <a:pt x="144" y="215"/>
                      <a:pt x="144" y="262"/>
                    </a:cubicBezTo>
                    <a:lnTo>
                      <a:pt x="144" y="238"/>
                    </a:lnTo>
                    <a:cubicBezTo>
                      <a:pt x="144" y="215"/>
                      <a:pt x="156" y="203"/>
                      <a:pt x="156" y="191"/>
                    </a:cubicBezTo>
                    <a:lnTo>
                      <a:pt x="156" y="191"/>
                    </a:lnTo>
                    <a:cubicBezTo>
                      <a:pt x="156" y="191"/>
                      <a:pt x="156" y="203"/>
                      <a:pt x="144" y="203"/>
                    </a:cubicBezTo>
                    <a:cubicBezTo>
                      <a:pt x="151" y="196"/>
                      <a:pt x="154" y="188"/>
                      <a:pt x="157" y="179"/>
                    </a:cubicBezTo>
                    <a:lnTo>
                      <a:pt x="157" y="179"/>
                    </a:lnTo>
                    <a:cubicBezTo>
                      <a:pt x="157" y="179"/>
                      <a:pt x="156" y="179"/>
                      <a:pt x="156" y="179"/>
                    </a:cubicBezTo>
                    <a:cubicBezTo>
                      <a:pt x="157" y="175"/>
                      <a:pt x="159" y="172"/>
                      <a:pt x="161" y="170"/>
                    </a:cubicBezTo>
                    <a:lnTo>
                      <a:pt x="161" y="170"/>
                    </a:lnTo>
                    <a:cubicBezTo>
                      <a:pt x="160" y="173"/>
                      <a:pt x="158" y="176"/>
                      <a:pt x="157" y="179"/>
                    </a:cubicBezTo>
                    <a:lnTo>
                      <a:pt x="157" y="179"/>
                    </a:lnTo>
                    <a:cubicBezTo>
                      <a:pt x="164" y="177"/>
                      <a:pt x="166" y="169"/>
                      <a:pt x="167" y="163"/>
                    </a:cubicBezTo>
                    <a:lnTo>
                      <a:pt x="167" y="163"/>
                    </a:lnTo>
                    <a:cubicBezTo>
                      <a:pt x="165" y="165"/>
                      <a:pt x="163" y="167"/>
                      <a:pt x="161" y="170"/>
                    </a:cubicBezTo>
                    <a:lnTo>
                      <a:pt x="161" y="170"/>
                    </a:lnTo>
                    <a:cubicBezTo>
                      <a:pt x="163" y="165"/>
                      <a:pt x="165" y="161"/>
                      <a:pt x="168" y="155"/>
                    </a:cubicBezTo>
                    <a:lnTo>
                      <a:pt x="168" y="155"/>
                    </a:lnTo>
                    <a:cubicBezTo>
                      <a:pt x="168" y="155"/>
                      <a:pt x="168" y="158"/>
                      <a:pt x="167" y="163"/>
                    </a:cubicBezTo>
                    <a:lnTo>
                      <a:pt x="167" y="163"/>
                    </a:lnTo>
                    <a:cubicBezTo>
                      <a:pt x="171" y="159"/>
                      <a:pt x="175" y="156"/>
                      <a:pt x="179" y="154"/>
                    </a:cubicBezTo>
                    <a:lnTo>
                      <a:pt x="179" y="154"/>
                    </a:lnTo>
                    <a:cubicBezTo>
                      <a:pt x="179" y="154"/>
                      <a:pt x="179" y="155"/>
                      <a:pt x="179" y="155"/>
                    </a:cubicBezTo>
                    <a:cubicBezTo>
                      <a:pt x="197" y="155"/>
                      <a:pt x="208" y="149"/>
                      <a:pt x="217" y="145"/>
                    </a:cubicBezTo>
                    <a:close/>
                    <a:moveTo>
                      <a:pt x="330" y="370"/>
                    </a:moveTo>
                    <a:cubicBezTo>
                      <a:pt x="329" y="372"/>
                      <a:pt x="328" y="373"/>
                      <a:pt x="327" y="374"/>
                    </a:cubicBezTo>
                    <a:lnTo>
                      <a:pt x="327" y="374"/>
                    </a:lnTo>
                    <a:cubicBezTo>
                      <a:pt x="326" y="375"/>
                      <a:pt x="325" y="376"/>
                      <a:pt x="323" y="377"/>
                    </a:cubicBezTo>
                    <a:lnTo>
                      <a:pt x="323" y="377"/>
                    </a:lnTo>
                    <a:cubicBezTo>
                      <a:pt x="324" y="374"/>
                      <a:pt x="326" y="371"/>
                      <a:pt x="330" y="370"/>
                    </a:cubicBezTo>
                    <a:close/>
                    <a:moveTo>
                      <a:pt x="147" y="315"/>
                    </a:moveTo>
                    <a:lnTo>
                      <a:pt x="147" y="315"/>
                    </a:lnTo>
                    <a:cubicBezTo>
                      <a:pt x="148" y="323"/>
                      <a:pt x="151" y="329"/>
                      <a:pt x="156" y="334"/>
                    </a:cubicBezTo>
                    <a:cubicBezTo>
                      <a:pt x="165" y="361"/>
                      <a:pt x="167" y="374"/>
                      <a:pt x="184" y="385"/>
                    </a:cubicBezTo>
                    <a:lnTo>
                      <a:pt x="184" y="385"/>
                    </a:lnTo>
                    <a:cubicBezTo>
                      <a:pt x="177" y="382"/>
                      <a:pt x="172" y="380"/>
                      <a:pt x="167" y="378"/>
                    </a:cubicBezTo>
                    <a:lnTo>
                      <a:pt x="167" y="378"/>
                    </a:lnTo>
                    <a:cubicBezTo>
                      <a:pt x="167" y="379"/>
                      <a:pt x="168" y="380"/>
                      <a:pt x="168" y="381"/>
                    </a:cubicBezTo>
                    <a:cubicBezTo>
                      <a:pt x="166" y="380"/>
                      <a:pt x="164" y="378"/>
                      <a:pt x="163" y="375"/>
                    </a:cubicBezTo>
                    <a:lnTo>
                      <a:pt x="163" y="375"/>
                    </a:lnTo>
                    <a:cubicBezTo>
                      <a:pt x="164" y="376"/>
                      <a:pt x="166" y="377"/>
                      <a:pt x="167" y="378"/>
                    </a:cubicBezTo>
                    <a:lnTo>
                      <a:pt x="167" y="378"/>
                    </a:lnTo>
                    <a:cubicBezTo>
                      <a:pt x="166" y="373"/>
                      <a:pt x="163" y="371"/>
                      <a:pt x="160" y="370"/>
                    </a:cubicBezTo>
                    <a:lnTo>
                      <a:pt x="160" y="370"/>
                    </a:lnTo>
                    <a:cubicBezTo>
                      <a:pt x="161" y="372"/>
                      <a:pt x="162" y="374"/>
                      <a:pt x="163" y="375"/>
                    </a:cubicBezTo>
                    <a:lnTo>
                      <a:pt x="163" y="375"/>
                    </a:lnTo>
                    <a:cubicBezTo>
                      <a:pt x="160" y="374"/>
                      <a:pt x="158" y="372"/>
                      <a:pt x="156" y="369"/>
                    </a:cubicBezTo>
                    <a:lnTo>
                      <a:pt x="156" y="369"/>
                    </a:lnTo>
                    <a:cubicBezTo>
                      <a:pt x="156" y="369"/>
                      <a:pt x="158" y="369"/>
                      <a:pt x="160" y="370"/>
                    </a:cubicBezTo>
                    <a:lnTo>
                      <a:pt x="160" y="370"/>
                    </a:lnTo>
                    <a:cubicBezTo>
                      <a:pt x="157" y="362"/>
                      <a:pt x="155" y="353"/>
                      <a:pt x="151" y="345"/>
                    </a:cubicBezTo>
                    <a:lnTo>
                      <a:pt x="151" y="345"/>
                    </a:lnTo>
                    <a:cubicBezTo>
                      <a:pt x="152" y="345"/>
                      <a:pt x="154" y="346"/>
                      <a:pt x="156" y="346"/>
                    </a:cubicBezTo>
                    <a:cubicBezTo>
                      <a:pt x="156" y="336"/>
                      <a:pt x="149" y="327"/>
                      <a:pt x="145" y="318"/>
                    </a:cubicBezTo>
                    <a:lnTo>
                      <a:pt x="145" y="318"/>
                    </a:lnTo>
                    <a:cubicBezTo>
                      <a:pt x="146" y="317"/>
                      <a:pt x="146" y="316"/>
                      <a:pt x="147" y="315"/>
                    </a:cubicBezTo>
                    <a:close/>
                    <a:moveTo>
                      <a:pt x="263" y="0"/>
                    </a:moveTo>
                    <a:cubicBezTo>
                      <a:pt x="239" y="0"/>
                      <a:pt x="215" y="0"/>
                      <a:pt x="203" y="12"/>
                    </a:cubicBezTo>
                    <a:cubicBezTo>
                      <a:pt x="179" y="12"/>
                      <a:pt x="168" y="24"/>
                      <a:pt x="156" y="24"/>
                    </a:cubicBezTo>
                    <a:cubicBezTo>
                      <a:pt x="144" y="24"/>
                      <a:pt x="120" y="36"/>
                      <a:pt x="120" y="36"/>
                    </a:cubicBezTo>
                    <a:lnTo>
                      <a:pt x="84" y="84"/>
                    </a:lnTo>
                    <a:cubicBezTo>
                      <a:pt x="60" y="96"/>
                      <a:pt x="48" y="119"/>
                      <a:pt x="37" y="143"/>
                    </a:cubicBezTo>
                    <a:cubicBezTo>
                      <a:pt x="1" y="191"/>
                      <a:pt x="1" y="215"/>
                      <a:pt x="1" y="262"/>
                    </a:cubicBezTo>
                    <a:cubicBezTo>
                      <a:pt x="1" y="298"/>
                      <a:pt x="1" y="322"/>
                      <a:pt x="25" y="334"/>
                    </a:cubicBezTo>
                    <a:cubicBezTo>
                      <a:pt x="25" y="369"/>
                      <a:pt x="37" y="381"/>
                      <a:pt x="48" y="417"/>
                    </a:cubicBezTo>
                    <a:cubicBezTo>
                      <a:pt x="48" y="429"/>
                      <a:pt x="84" y="441"/>
                      <a:pt x="96" y="453"/>
                    </a:cubicBezTo>
                    <a:cubicBezTo>
                      <a:pt x="108" y="477"/>
                      <a:pt x="120" y="488"/>
                      <a:pt x="144" y="488"/>
                    </a:cubicBezTo>
                    <a:lnTo>
                      <a:pt x="156" y="488"/>
                    </a:lnTo>
                    <a:cubicBezTo>
                      <a:pt x="168" y="500"/>
                      <a:pt x="203" y="500"/>
                      <a:pt x="215" y="512"/>
                    </a:cubicBezTo>
                    <a:lnTo>
                      <a:pt x="227" y="512"/>
                    </a:lnTo>
                    <a:cubicBezTo>
                      <a:pt x="251" y="512"/>
                      <a:pt x="275" y="512"/>
                      <a:pt x="287" y="536"/>
                    </a:cubicBezTo>
                    <a:lnTo>
                      <a:pt x="322" y="536"/>
                    </a:lnTo>
                    <a:cubicBezTo>
                      <a:pt x="346" y="536"/>
                      <a:pt x="382" y="536"/>
                      <a:pt x="394" y="512"/>
                    </a:cubicBezTo>
                    <a:cubicBezTo>
                      <a:pt x="406" y="500"/>
                      <a:pt x="441" y="500"/>
                      <a:pt x="453" y="488"/>
                    </a:cubicBezTo>
                    <a:cubicBezTo>
                      <a:pt x="465" y="477"/>
                      <a:pt x="477" y="453"/>
                      <a:pt x="501" y="453"/>
                    </a:cubicBezTo>
                    <a:lnTo>
                      <a:pt x="513" y="441"/>
                    </a:lnTo>
                    <a:cubicBezTo>
                      <a:pt x="525" y="429"/>
                      <a:pt x="549" y="417"/>
                      <a:pt x="549" y="393"/>
                    </a:cubicBezTo>
                    <a:cubicBezTo>
                      <a:pt x="560" y="381"/>
                      <a:pt x="560" y="369"/>
                      <a:pt x="572" y="334"/>
                    </a:cubicBezTo>
                    <a:lnTo>
                      <a:pt x="572" y="310"/>
                    </a:lnTo>
                    <a:lnTo>
                      <a:pt x="572" y="274"/>
                    </a:lnTo>
                    <a:cubicBezTo>
                      <a:pt x="572" y="250"/>
                      <a:pt x="572" y="215"/>
                      <a:pt x="560" y="203"/>
                    </a:cubicBezTo>
                    <a:cubicBezTo>
                      <a:pt x="537" y="179"/>
                      <a:pt x="537" y="156"/>
                      <a:pt x="514" y="144"/>
                    </a:cubicBezTo>
                    <a:lnTo>
                      <a:pt x="514" y="144"/>
                    </a:lnTo>
                    <a:cubicBezTo>
                      <a:pt x="513" y="140"/>
                      <a:pt x="513" y="135"/>
                      <a:pt x="513" y="131"/>
                    </a:cubicBezTo>
                    <a:cubicBezTo>
                      <a:pt x="501" y="119"/>
                      <a:pt x="477" y="96"/>
                      <a:pt x="477" y="84"/>
                    </a:cubicBezTo>
                    <a:cubicBezTo>
                      <a:pt x="453" y="60"/>
                      <a:pt x="394" y="24"/>
                      <a:pt x="346" y="12"/>
                    </a:cubicBezTo>
                    <a:cubicBezTo>
                      <a:pt x="322" y="12"/>
                      <a:pt x="287" y="0"/>
                      <a:pt x="27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142;p36">
                <a:extLst>
                  <a:ext uri="{FF2B5EF4-FFF2-40B4-BE49-F238E27FC236}">
                    <a16:creationId xmlns:a16="http://schemas.microsoft.com/office/drawing/2014/main" id="{C52E6511-F037-68DD-608E-9EE4E9B46777}"/>
                  </a:ext>
                </a:extLst>
              </p:cNvPr>
              <p:cNvSpPr/>
              <p:nvPr/>
            </p:nvSpPr>
            <p:spPr>
              <a:xfrm>
                <a:off x="4704186" y="4516749"/>
                <a:ext cx="50860" cy="68309"/>
              </a:xfrm>
              <a:custGeom>
                <a:avLst/>
                <a:gdLst/>
                <a:ahLst/>
                <a:cxnLst/>
                <a:rect l="l" t="t" r="r" b="b"/>
                <a:pathLst>
                  <a:path w="513" h="689" extrusionOk="0">
                    <a:moveTo>
                      <a:pt x="331" y="0"/>
                    </a:moveTo>
                    <a:cubicBezTo>
                      <a:pt x="314" y="0"/>
                      <a:pt x="299" y="4"/>
                      <a:pt x="286" y="13"/>
                    </a:cubicBezTo>
                    <a:cubicBezTo>
                      <a:pt x="238" y="36"/>
                      <a:pt x="179" y="60"/>
                      <a:pt x="167" y="108"/>
                    </a:cubicBezTo>
                    <a:lnTo>
                      <a:pt x="24" y="370"/>
                    </a:lnTo>
                    <a:cubicBezTo>
                      <a:pt x="12" y="405"/>
                      <a:pt x="0" y="417"/>
                      <a:pt x="0" y="453"/>
                    </a:cubicBezTo>
                    <a:lnTo>
                      <a:pt x="0" y="525"/>
                    </a:lnTo>
                    <a:cubicBezTo>
                      <a:pt x="0" y="548"/>
                      <a:pt x="12" y="572"/>
                      <a:pt x="24" y="596"/>
                    </a:cubicBezTo>
                    <a:cubicBezTo>
                      <a:pt x="48" y="608"/>
                      <a:pt x="60" y="644"/>
                      <a:pt x="84" y="655"/>
                    </a:cubicBezTo>
                    <a:cubicBezTo>
                      <a:pt x="111" y="676"/>
                      <a:pt x="143" y="689"/>
                      <a:pt x="174" y="689"/>
                    </a:cubicBezTo>
                    <a:cubicBezTo>
                      <a:pt x="196" y="689"/>
                      <a:pt x="218" y="682"/>
                      <a:pt x="238" y="667"/>
                    </a:cubicBezTo>
                    <a:cubicBezTo>
                      <a:pt x="286" y="655"/>
                      <a:pt x="322" y="632"/>
                      <a:pt x="357" y="584"/>
                    </a:cubicBezTo>
                    <a:lnTo>
                      <a:pt x="488" y="310"/>
                    </a:lnTo>
                    <a:cubicBezTo>
                      <a:pt x="500" y="286"/>
                      <a:pt x="512" y="263"/>
                      <a:pt x="512" y="239"/>
                    </a:cubicBezTo>
                    <a:lnTo>
                      <a:pt x="512" y="167"/>
                    </a:lnTo>
                    <a:cubicBezTo>
                      <a:pt x="512" y="132"/>
                      <a:pt x="500" y="120"/>
                      <a:pt x="488" y="96"/>
                    </a:cubicBezTo>
                    <a:cubicBezTo>
                      <a:pt x="476" y="72"/>
                      <a:pt x="465" y="48"/>
                      <a:pt x="429" y="36"/>
                    </a:cubicBezTo>
                    <a:cubicBezTo>
                      <a:pt x="398" y="13"/>
                      <a:pt x="362" y="0"/>
                      <a:pt x="33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143;p36">
                <a:extLst>
                  <a:ext uri="{FF2B5EF4-FFF2-40B4-BE49-F238E27FC236}">
                    <a16:creationId xmlns:a16="http://schemas.microsoft.com/office/drawing/2014/main" id="{D09CADC4-D75C-378D-F549-30B1B2A94770}"/>
                  </a:ext>
                </a:extLst>
              </p:cNvPr>
              <p:cNvSpPr/>
              <p:nvPr/>
            </p:nvSpPr>
            <p:spPr>
              <a:xfrm>
                <a:off x="5310916" y="4503762"/>
                <a:ext cx="50761" cy="40252"/>
              </a:xfrm>
              <a:custGeom>
                <a:avLst/>
                <a:gdLst/>
                <a:ahLst/>
                <a:cxnLst/>
                <a:rect l="l" t="t" r="r" b="b"/>
                <a:pathLst>
                  <a:path w="512" h="406" extrusionOk="0">
                    <a:moveTo>
                      <a:pt x="240" y="0"/>
                    </a:moveTo>
                    <a:cubicBezTo>
                      <a:pt x="0" y="0"/>
                      <a:pt x="3" y="405"/>
                      <a:pt x="250" y="405"/>
                    </a:cubicBezTo>
                    <a:cubicBezTo>
                      <a:pt x="500" y="405"/>
                      <a:pt x="512" y="1"/>
                      <a:pt x="250" y="1"/>
                    </a:cubicBezTo>
                    <a:cubicBezTo>
                      <a:pt x="246" y="1"/>
                      <a:pt x="243" y="0"/>
                      <a:pt x="24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2290025" y="3404275"/>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 POPE  FRANCIS</a:t>
            </a:r>
            <a:endParaRPr sz="2800" dirty="0"/>
          </a:p>
        </p:txBody>
      </p:sp>
      <p:sp>
        <p:nvSpPr>
          <p:cNvPr id="206" name="Google Shape;206;p38"/>
          <p:cNvSpPr txBox="1">
            <a:spLocks noGrp="1"/>
          </p:cNvSpPr>
          <p:nvPr>
            <p:ph type="subTitle" idx="1"/>
          </p:nvPr>
        </p:nvSpPr>
        <p:spPr>
          <a:xfrm>
            <a:off x="1241675" y="1790025"/>
            <a:ext cx="6660600" cy="1249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sz="3600" dirty="0"/>
              <a:t>“Throwing away food is like stealing from the table of those who are poor and hungry.”</a:t>
            </a:r>
          </a:p>
        </p:txBody>
      </p:sp>
      <p:grpSp>
        <p:nvGrpSpPr>
          <p:cNvPr id="2" name="Google Shape;16631;p132">
            <a:extLst>
              <a:ext uri="{FF2B5EF4-FFF2-40B4-BE49-F238E27FC236}">
                <a16:creationId xmlns:a16="http://schemas.microsoft.com/office/drawing/2014/main" id="{6CE28DC7-1A75-8CA2-3E67-1A5688EE8A7B}"/>
              </a:ext>
            </a:extLst>
          </p:cNvPr>
          <p:cNvGrpSpPr/>
          <p:nvPr/>
        </p:nvGrpSpPr>
        <p:grpSpPr>
          <a:xfrm>
            <a:off x="319363" y="3376450"/>
            <a:ext cx="1490387" cy="1586669"/>
            <a:chOff x="3564866" y="1499997"/>
            <a:chExt cx="326473" cy="366639"/>
          </a:xfrm>
          <a:solidFill>
            <a:schemeClr val="accent2">
              <a:lumMod val="90000"/>
            </a:schemeClr>
          </a:solidFill>
        </p:grpSpPr>
        <p:sp>
          <p:nvSpPr>
            <p:cNvPr id="3" name="Google Shape;16632;p132">
              <a:extLst>
                <a:ext uri="{FF2B5EF4-FFF2-40B4-BE49-F238E27FC236}">
                  <a16:creationId xmlns:a16="http://schemas.microsoft.com/office/drawing/2014/main" id="{18142BA2-14F3-4C47-A007-1844F25E9B23}"/>
                </a:ext>
              </a:extLst>
            </p:cNvPr>
            <p:cNvSpPr/>
            <p:nvPr/>
          </p:nvSpPr>
          <p:spPr>
            <a:xfrm>
              <a:off x="3595284" y="1499997"/>
              <a:ext cx="263389" cy="366404"/>
            </a:xfrm>
            <a:custGeom>
              <a:avLst/>
              <a:gdLst/>
              <a:ahLst/>
              <a:cxnLst/>
              <a:rect l="l" t="t" r="r" b="b"/>
              <a:pathLst>
                <a:path w="10079" h="14021" extrusionOk="0">
                  <a:moveTo>
                    <a:pt x="1308" y="0"/>
                  </a:moveTo>
                  <a:cubicBezTo>
                    <a:pt x="587" y="0"/>
                    <a:pt x="0" y="587"/>
                    <a:pt x="0" y="1308"/>
                  </a:cubicBezTo>
                  <a:lnTo>
                    <a:pt x="0" y="14020"/>
                  </a:lnTo>
                  <a:lnTo>
                    <a:pt x="7789" y="14020"/>
                  </a:lnTo>
                  <a:cubicBezTo>
                    <a:pt x="8453" y="14020"/>
                    <a:pt x="8991" y="13482"/>
                    <a:pt x="8991" y="12818"/>
                  </a:cubicBezTo>
                  <a:lnTo>
                    <a:pt x="8991" y="1154"/>
                  </a:lnTo>
                  <a:cubicBezTo>
                    <a:pt x="8991" y="548"/>
                    <a:pt x="9472" y="38"/>
                    <a:pt x="10078" y="0"/>
                  </a:cubicBezTo>
                  <a:close/>
                </a:path>
              </a:pathLst>
            </a:custGeom>
            <a:grpFill/>
            <a:ln>
              <a:solidFill>
                <a:schemeClr val="accent5">
                  <a:lumMod val="1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16633;p132">
              <a:extLst>
                <a:ext uri="{FF2B5EF4-FFF2-40B4-BE49-F238E27FC236}">
                  <a16:creationId xmlns:a16="http://schemas.microsoft.com/office/drawing/2014/main" id="{94BB22BD-8A46-AD74-C265-2563FA489D88}"/>
                </a:ext>
              </a:extLst>
            </p:cNvPr>
            <p:cNvSpPr/>
            <p:nvPr/>
          </p:nvSpPr>
          <p:spPr>
            <a:xfrm>
              <a:off x="3623690" y="1499997"/>
              <a:ext cx="234983" cy="366404"/>
            </a:xfrm>
            <a:custGeom>
              <a:avLst/>
              <a:gdLst/>
              <a:ahLst/>
              <a:cxnLst/>
              <a:rect l="l" t="t" r="r" b="b"/>
              <a:pathLst>
                <a:path w="8992" h="14021" extrusionOk="0">
                  <a:moveTo>
                    <a:pt x="1308" y="0"/>
                  </a:moveTo>
                  <a:cubicBezTo>
                    <a:pt x="587" y="0"/>
                    <a:pt x="0" y="587"/>
                    <a:pt x="0" y="1308"/>
                  </a:cubicBezTo>
                  <a:lnTo>
                    <a:pt x="0" y="14020"/>
                  </a:lnTo>
                  <a:lnTo>
                    <a:pt x="6702" y="14020"/>
                  </a:lnTo>
                  <a:cubicBezTo>
                    <a:pt x="7366" y="14020"/>
                    <a:pt x="7904" y="13482"/>
                    <a:pt x="7904" y="12818"/>
                  </a:cubicBezTo>
                  <a:lnTo>
                    <a:pt x="7904" y="1154"/>
                  </a:lnTo>
                  <a:cubicBezTo>
                    <a:pt x="7904" y="548"/>
                    <a:pt x="8385" y="38"/>
                    <a:pt x="8991" y="0"/>
                  </a:cubicBezTo>
                  <a:close/>
                </a:path>
              </a:pathLst>
            </a:custGeom>
            <a:grpFill/>
            <a:ln>
              <a:solidFill>
                <a:schemeClr val="accent5">
                  <a:lumMod val="1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16634;p132">
              <a:extLst>
                <a:ext uri="{FF2B5EF4-FFF2-40B4-BE49-F238E27FC236}">
                  <a16:creationId xmlns:a16="http://schemas.microsoft.com/office/drawing/2014/main" id="{3A8DE515-B670-3CC3-070E-412974AC3DCD}"/>
                </a:ext>
              </a:extLst>
            </p:cNvPr>
            <p:cNvSpPr/>
            <p:nvPr/>
          </p:nvSpPr>
          <p:spPr>
            <a:xfrm>
              <a:off x="3830241" y="1499997"/>
              <a:ext cx="61098" cy="87204"/>
            </a:xfrm>
            <a:custGeom>
              <a:avLst/>
              <a:gdLst/>
              <a:ahLst/>
              <a:cxnLst/>
              <a:rect l="l" t="t" r="r" b="b"/>
              <a:pathLst>
                <a:path w="2338" h="3337" extrusionOk="0">
                  <a:moveTo>
                    <a:pt x="1164" y="0"/>
                  </a:moveTo>
                  <a:cubicBezTo>
                    <a:pt x="520" y="0"/>
                    <a:pt x="0" y="519"/>
                    <a:pt x="0" y="1164"/>
                  </a:cubicBezTo>
                  <a:lnTo>
                    <a:pt x="0" y="3337"/>
                  </a:lnTo>
                  <a:lnTo>
                    <a:pt x="1616" y="3337"/>
                  </a:lnTo>
                  <a:cubicBezTo>
                    <a:pt x="2010" y="3337"/>
                    <a:pt x="2337" y="3010"/>
                    <a:pt x="2337" y="2616"/>
                  </a:cubicBezTo>
                  <a:lnTo>
                    <a:pt x="2337" y="1164"/>
                  </a:lnTo>
                  <a:cubicBezTo>
                    <a:pt x="2337" y="519"/>
                    <a:pt x="1818" y="0"/>
                    <a:pt x="1174" y="0"/>
                  </a:cubicBezTo>
                  <a:close/>
                </a:path>
              </a:pathLst>
            </a:custGeom>
            <a:grpFill/>
            <a:ln>
              <a:solidFill>
                <a:schemeClr val="accent5">
                  <a:lumMod val="1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6635;p132">
              <a:extLst>
                <a:ext uri="{FF2B5EF4-FFF2-40B4-BE49-F238E27FC236}">
                  <a16:creationId xmlns:a16="http://schemas.microsoft.com/office/drawing/2014/main" id="{E7E18988-DDEF-199B-3AEC-B8C107CBFF61}"/>
                </a:ext>
              </a:extLst>
            </p:cNvPr>
            <p:cNvSpPr/>
            <p:nvPr/>
          </p:nvSpPr>
          <p:spPr>
            <a:xfrm>
              <a:off x="3564866" y="1779431"/>
              <a:ext cx="230724" cy="87204"/>
            </a:xfrm>
            <a:custGeom>
              <a:avLst/>
              <a:gdLst/>
              <a:ahLst/>
              <a:cxnLst/>
              <a:rect l="l" t="t" r="r" b="b"/>
              <a:pathLst>
                <a:path w="8829" h="3337" extrusionOk="0">
                  <a:moveTo>
                    <a:pt x="722" y="0"/>
                  </a:moveTo>
                  <a:cubicBezTo>
                    <a:pt x="318" y="0"/>
                    <a:pt x="1" y="317"/>
                    <a:pt x="1" y="721"/>
                  </a:cubicBezTo>
                  <a:lnTo>
                    <a:pt x="1" y="2173"/>
                  </a:lnTo>
                  <a:cubicBezTo>
                    <a:pt x="1" y="2241"/>
                    <a:pt x="1" y="2317"/>
                    <a:pt x="20" y="2394"/>
                  </a:cubicBezTo>
                  <a:cubicBezTo>
                    <a:pt x="126" y="2933"/>
                    <a:pt x="607" y="3327"/>
                    <a:pt x="1155" y="3337"/>
                  </a:cubicBezTo>
                  <a:lnTo>
                    <a:pt x="8828" y="3337"/>
                  </a:lnTo>
                  <a:lnTo>
                    <a:pt x="8828" y="3327"/>
                  </a:lnTo>
                  <a:cubicBezTo>
                    <a:pt x="8328" y="3260"/>
                    <a:pt x="7925" y="2885"/>
                    <a:pt x="7828" y="2385"/>
                  </a:cubicBezTo>
                  <a:cubicBezTo>
                    <a:pt x="7819" y="2317"/>
                    <a:pt x="7809" y="2241"/>
                    <a:pt x="7809" y="2173"/>
                  </a:cubicBezTo>
                  <a:lnTo>
                    <a:pt x="7809" y="721"/>
                  </a:lnTo>
                  <a:cubicBezTo>
                    <a:pt x="7809" y="317"/>
                    <a:pt x="7482" y="0"/>
                    <a:pt x="7088" y="0"/>
                  </a:cubicBezTo>
                  <a:close/>
                </a:path>
              </a:pathLst>
            </a:custGeom>
            <a:grpFill/>
            <a:ln>
              <a:solidFill>
                <a:schemeClr val="accent5">
                  <a:lumMod val="1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6636;p132">
              <a:extLst>
                <a:ext uri="{FF2B5EF4-FFF2-40B4-BE49-F238E27FC236}">
                  <a16:creationId xmlns:a16="http://schemas.microsoft.com/office/drawing/2014/main" id="{CB8F4DA6-E013-7959-D336-4FA3B6E32962}"/>
                </a:ext>
              </a:extLst>
            </p:cNvPr>
            <p:cNvSpPr/>
            <p:nvPr/>
          </p:nvSpPr>
          <p:spPr>
            <a:xfrm>
              <a:off x="3565389" y="1841993"/>
              <a:ext cx="230201" cy="24643"/>
            </a:xfrm>
            <a:custGeom>
              <a:avLst/>
              <a:gdLst/>
              <a:ahLst/>
              <a:cxnLst/>
              <a:rect l="l" t="t" r="r" b="b"/>
              <a:pathLst>
                <a:path w="8809" h="943" extrusionOk="0">
                  <a:moveTo>
                    <a:pt x="0" y="0"/>
                  </a:moveTo>
                  <a:cubicBezTo>
                    <a:pt x="106" y="539"/>
                    <a:pt x="587" y="933"/>
                    <a:pt x="1135" y="943"/>
                  </a:cubicBezTo>
                  <a:lnTo>
                    <a:pt x="8808" y="943"/>
                  </a:lnTo>
                  <a:lnTo>
                    <a:pt x="8808" y="933"/>
                  </a:lnTo>
                  <a:cubicBezTo>
                    <a:pt x="8308" y="866"/>
                    <a:pt x="7905" y="491"/>
                    <a:pt x="7818" y="0"/>
                  </a:cubicBezTo>
                  <a:close/>
                </a:path>
              </a:pathLst>
            </a:custGeom>
            <a:grpFill/>
            <a:ln>
              <a:solidFill>
                <a:schemeClr val="accent5">
                  <a:lumMod val="1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6637;p132">
              <a:extLst>
                <a:ext uri="{FF2B5EF4-FFF2-40B4-BE49-F238E27FC236}">
                  <a16:creationId xmlns:a16="http://schemas.microsoft.com/office/drawing/2014/main" id="{7C4FFB03-558E-B4C8-9B84-13A2EDA0224D}"/>
                </a:ext>
              </a:extLst>
            </p:cNvPr>
            <p:cNvSpPr/>
            <p:nvPr/>
          </p:nvSpPr>
          <p:spPr>
            <a:xfrm>
              <a:off x="3635659" y="1593708"/>
              <a:ext cx="153737" cy="11368"/>
            </a:xfrm>
            <a:custGeom>
              <a:avLst/>
              <a:gdLst/>
              <a:ahLst/>
              <a:cxnLst/>
              <a:rect l="l" t="t" r="r" b="b"/>
              <a:pathLst>
                <a:path w="5883" h="435" extrusionOk="0">
                  <a:moveTo>
                    <a:pt x="284" y="0"/>
                  </a:moveTo>
                  <a:cubicBezTo>
                    <a:pt x="0" y="0"/>
                    <a:pt x="0" y="434"/>
                    <a:pt x="284" y="434"/>
                  </a:cubicBezTo>
                  <a:cubicBezTo>
                    <a:pt x="290" y="434"/>
                    <a:pt x="296" y="434"/>
                    <a:pt x="302" y="433"/>
                  </a:cubicBezTo>
                  <a:lnTo>
                    <a:pt x="5581" y="433"/>
                  </a:lnTo>
                  <a:cubicBezTo>
                    <a:pt x="5587" y="434"/>
                    <a:pt x="5593" y="434"/>
                    <a:pt x="5599" y="434"/>
                  </a:cubicBezTo>
                  <a:cubicBezTo>
                    <a:pt x="5883" y="434"/>
                    <a:pt x="5883" y="0"/>
                    <a:pt x="5599" y="0"/>
                  </a:cubicBezTo>
                  <a:cubicBezTo>
                    <a:pt x="5593" y="0"/>
                    <a:pt x="5587" y="0"/>
                    <a:pt x="5581" y="1"/>
                  </a:cubicBezTo>
                  <a:lnTo>
                    <a:pt x="302" y="1"/>
                  </a:lnTo>
                  <a:cubicBezTo>
                    <a:pt x="296" y="0"/>
                    <a:pt x="290" y="0"/>
                    <a:pt x="284" y="0"/>
                  </a:cubicBezTo>
                  <a:close/>
                </a:path>
              </a:pathLst>
            </a:custGeom>
            <a:grpFill/>
            <a:ln>
              <a:solidFill>
                <a:schemeClr val="accent5">
                  <a:lumMod val="1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6638;p132">
              <a:extLst>
                <a:ext uri="{FF2B5EF4-FFF2-40B4-BE49-F238E27FC236}">
                  <a16:creationId xmlns:a16="http://schemas.microsoft.com/office/drawing/2014/main" id="{C778A730-D6AA-765D-1CFD-CE7BCBEF7451}"/>
                </a:ext>
              </a:extLst>
            </p:cNvPr>
            <p:cNvSpPr/>
            <p:nvPr/>
          </p:nvSpPr>
          <p:spPr>
            <a:xfrm>
              <a:off x="3635659" y="1639675"/>
              <a:ext cx="152901" cy="11368"/>
            </a:xfrm>
            <a:custGeom>
              <a:avLst/>
              <a:gdLst/>
              <a:ahLst/>
              <a:cxnLst/>
              <a:rect l="l" t="t" r="r" b="b"/>
              <a:pathLst>
                <a:path w="5851" h="435" extrusionOk="0">
                  <a:moveTo>
                    <a:pt x="284" y="1"/>
                  </a:moveTo>
                  <a:cubicBezTo>
                    <a:pt x="0" y="1"/>
                    <a:pt x="0" y="435"/>
                    <a:pt x="284" y="435"/>
                  </a:cubicBezTo>
                  <a:cubicBezTo>
                    <a:pt x="290" y="435"/>
                    <a:pt x="296" y="435"/>
                    <a:pt x="302" y="434"/>
                  </a:cubicBezTo>
                  <a:lnTo>
                    <a:pt x="5581" y="434"/>
                  </a:lnTo>
                  <a:cubicBezTo>
                    <a:pt x="5850" y="415"/>
                    <a:pt x="5850" y="21"/>
                    <a:pt x="5581" y="2"/>
                  </a:cubicBezTo>
                  <a:lnTo>
                    <a:pt x="302" y="2"/>
                  </a:lnTo>
                  <a:cubicBezTo>
                    <a:pt x="296" y="1"/>
                    <a:pt x="290" y="1"/>
                    <a:pt x="284" y="1"/>
                  </a:cubicBezTo>
                  <a:close/>
                </a:path>
              </a:pathLst>
            </a:custGeom>
            <a:grpFill/>
            <a:ln>
              <a:solidFill>
                <a:schemeClr val="accent5">
                  <a:lumMod val="1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6639;p132">
              <a:extLst>
                <a:ext uri="{FF2B5EF4-FFF2-40B4-BE49-F238E27FC236}">
                  <a16:creationId xmlns:a16="http://schemas.microsoft.com/office/drawing/2014/main" id="{406FD3C1-FF8F-FF93-9CA2-ED535457017C}"/>
                </a:ext>
              </a:extLst>
            </p:cNvPr>
            <p:cNvSpPr/>
            <p:nvPr/>
          </p:nvSpPr>
          <p:spPr>
            <a:xfrm>
              <a:off x="3635659" y="1685668"/>
              <a:ext cx="152901" cy="11368"/>
            </a:xfrm>
            <a:custGeom>
              <a:avLst/>
              <a:gdLst/>
              <a:ahLst/>
              <a:cxnLst/>
              <a:rect l="l" t="t" r="r" b="b"/>
              <a:pathLst>
                <a:path w="5851" h="435" extrusionOk="0">
                  <a:moveTo>
                    <a:pt x="284" y="1"/>
                  </a:moveTo>
                  <a:cubicBezTo>
                    <a:pt x="0" y="1"/>
                    <a:pt x="0" y="435"/>
                    <a:pt x="284" y="435"/>
                  </a:cubicBezTo>
                  <a:cubicBezTo>
                    <a:pt x="290" y="435"/>
                    <a:pt x="296" y="434"/>
                    <a:pt x="302" y="434"/>
                  </a:cubicBezTo>
                  <a:lnTo>
                    <a:pt x="5581" y="434"/>
                  </a:lnTo>
                  <a:cubicBezTo>
                    <a:pt x="5850" y="415"/>
                    <a:pt x="5850" y="20"/>
                    <a:pt x="5581" y="1"/>
                  </a:cubicBezTo>
                  <a:lnTo>
                    <a:pt x="302" y="1"/>
                  </a:lnTo>
                  <a:cubicBezTo>
                    <a:pt x="296" y="1"/>
                    <a:pt x="290" y="1"/>
                    <a:pt x="284" y="1"/>
                  </a:cubicBezTo>
                  <a:close/>
                </a:path>
              </a:pathLst>
            </a:custGeom>
            <a:grpFill/>
            <a:ln>
              <a:solidFill>
                <a:schemeClr val="accent5">
                  <a:lumMod val="1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6640;p132">
              <a:extLst>
                <a:ext uri="{FF2B5EF4-FFF2-40B4-BE49-F238E27FC236}">
                  <a16:creationId xmlns:a16="http://schemas.microsoft.com/office/drawing/2014/main" id="{3F74AD5E-DAD2-70C0-B018-C85F7399F09F}"/>
                </a:ext>
              </a:extLst>
            </p:cNvPr>
            <p:cNvSpPr/>
            <p:nvPr/>
          </p:nvSpPr>
          <p:spPr>
            <a:xfrm>
              <a:off x="3635659" y="1731661"/>
              <a:ext cx="152901" cy="11368"/>
            </a:xfrm>
            <a:custGeom>
              <a:avLst/>
              <a:gdLst/>
              <a:ahLst/>
              <a:cxnLst/>
              <a:rect l="l" t="t" r="r" b="b"/>
              <a:pathLst>
                <a:path w="5851" h="435" extrusionOk="0">
                  <a:moveTo>
                    <a:pt x="284" y="0"/>
                  </a:moveTo>
                  <a:cubicBezTo>
                    <a:pt x="0" y="0"/>
                    <a:pt x="0" y="434"/>
                    <a:pt x="284" y="434"/>
                  </a:cubicBezTo>
                  <a:cubicBezTo>
                    <a:pt x="290" y="434"/>
                    <a:pt x="296" y="434"/>
                    <a:pt x="302" y="434"/>
                  </a:cubicBezTo>
                  <a:lnTo>
                    <a:pt x="5581" y="434"/>
                  </a:lnTo>
                  <a:cubicBezTo>
                    <a:pt x="5850" y="414"/>
                    <a:pt x="5850" y="20"/>
                    <a:pt x="5581" y="1"/>
                  </a:cubicBezTo>
                  <a:lnTo>
                    <a:pt x="302" y="1"/>
                  </a:lnTo>
                  <a:cubicBezTo>
                    <a:pt x="296" y="1"/>
                    <a:pt x="290" y="0"/>
                    <a:pt x="284" y="0"/>
                  </a:cubicBezTo>
                  <a:close/>
                </a:path>
              </a:pathLst>
            </a:custGeom>
            <a:grpFill/>
            <a:ln>
              <a:solidFill>
                <a:schemeClr val="accent5">
                  <a:lumMod val="1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 name="Google Shape;1354;p41">
            <a:extLst>
              <a:ext uri="{FF2B5EF4-FFF2-40B4-BE49-F238E27FC236}">
                <a16:creationId xmlns:a16="http://schemas.microsoft.com/office/drawing/2014/main" id="{2C3E22F3-9D8C-246D-0CE6-8D11087A1FF2}"/>
              </a:ext>
            </a:extLst>
          </p:cNvPr>
          <p:cNvSpPr/>
          <p:nvPr/>
        </p:nvSpPr>
        <p:spPr>
          <a:xfrm>
            <a:off x="7274691" y="4637954"/>
            <a:ext cx="119017" cy="218265"/>
          </a:xfrm>
          <a:custGeom>
            <a:avLst/>
            <a:gdLst/>
            <a:ahLst/>
            <a:cxnLst/>
            <a:rect l="l" t="t" r="r" b="b"/>
            <a:pathLst>
              <a:path w="2084" h="3822" extrusionOk="0">
                <a:moveTo>
                  <a:pt x="1584" y="334"/>
                </a:moveTo>
                <a:cubicBezTo>
                  <a:pt x="1691" y="632"/>
                  <a:pt x="1691" y="894"/>
                  <a:pt x="1703" y="1132"/>
                </a:cubicBezTo>
                <a:cubicBezTo>
                  <a:pt x="1739" y="1644"/>
                  <a:pt x="1715" y="2144"/>
                  <a:pt x="1584" y="2632"/>
                </a:cubicBezTo>
                <a:cubicBezTo>
                  <a:pt x="1501" y="2894"/>
                  <a:pt x="1405" y="3132"/>
                  <a:pt x="1227" y="3323"/>
                </a:cubicBezTo>
                <a:cubicBezTo>
                  <a:pt x="1114" y="3450"/>
                  <a:pt x="987" y="3511"/>
                  <a:pt x="867" y="3511"/>
                </a:cubicBezTo>
                <a:cubicBezTo>
                  <a:pt x="697" y="3511"/>
                  <a:pt x="542" y="3387"/>
                  <a:pt x="465" y="3156"/>
                </a:cubicBezTo>
                <a:cubicBezTo>
                  <a:pt x="405" y="2978"/>
                  <a:pt x="405" y="2787"/>
                  <a:pt x="453" y="2609"/>
                </a:cubicBezTo>
                <a:cubicBezTo>
                  <a:pt x="489" y="2430"/>
                  <a:pt x="560" y="2251"/>
                  <a:pt x="631" y="2085"/>
                </a:cubicBezTo>
                <a:cubicBezTo>
                  <a:pt x="762" y="1787"/>
                  <a:pt x="917" y="1501"/>
                  <a:pt x="1060" y="1227"/>
                </a:cubicBezTo>
                <a:cubicBezTo>
                  <a:pt x="1191" y="965"/>
                  <a:pt x="1346" y="715"/>
                  <a:pt x="1477" y="465"/>
                </a:cubicBezTo>
                <a:cubicBezTo>
                  <a:pt x="1489" y="430"/>
                  <a:pt x="1524" y="406"/>
                  <a:pt x="1584" y="334"/>
                </a:cubicBezTo>
                <a:close/>
                <a:moveTo>
                  <a:pt x="1591" y="1"/>
                </a:moveTo>
                <a:cubicBezTo>
                  <a:pt x="1493" y="1"/>
                  <a:pt x="1417" y="61"/>
                  <a:pt x="1346" y="180"/>
                </a:cubicBezTo>
                <a:cubicBezTo>
                  <a:pt x="1334" y="192"/>
                  <a:pt x="1310" y="227"/>
                  <a:pt x="1298" y="251"/>
                </a:cubicBezTo>
                <a:cubicBezTo>
                  <a:pt x="1155" y="465"/>
                  <a:pt x="1012" y="680"/>
                  <a:pt x="881" y="906"/>
                </a:cubicBezTo>
                <a:cubicBezTo>
                  <a:pt x="750" y="1144"/>
                  <a:pt x="584" y="1382"/>
                  <a:pt x="453" y="1620"/>
                </a:cubicBezTo>
                <a:cubicBezTo>
                  <a:pt x="274" y="1930"/>
                  <a:pt x="143" y="2251"/>
                  <a:pt x="60" y="2609"/>
                </a:cubicBezTo>
                <a:cubicBezTo>
                  <a:pt x="0" y="2906"/>
                  <a:pt x="24" y="3192"/>
                  <a:pt x="167" y="3454"/>
                </a:cubicBezTo>
                <a:cubicBezTo>
                  <a:pt x="274" y="3644"/>
                  <a:pt x="453" y="3775"/>
                  <a:pt x="655" y="3811"/>
                </a:cubicBezTo>
                <a:cubicBezTo>
                  <a:pt x="712" y="3818"/>
                  <a:pt x="767" y="3822"/>
                  <a:pt x="821" y="3822"/>
                </a:cubicBezTo>
                <a:cubicBezTo>
                  <a:pt x="1130" y="3822"/>
                  <a:pt x="1391" y="3702"/>
                  <a:pt x="1584" y="3418"/>
                </a:cubicBezTo>
                <a:cubicBezTo>
                  <a:pt x="1786" y="3109"/>
                  <a:pt x="1905" y="2763"/>
                  <a:pt x="1965" y="2418"/>
                </a:cubicBezTo>
                <a:cubicBezTo>
                  <a:pt x="2084" y="1680"/>
                  <a:pt x="2013" y="965"/>
                  <a:pt x="1846" y="251"/>
                </a:cubicBezTo>
                <a:cubicBezTo>
                  <a:pt x="1822" y="180"/>
                  <a:pt x="1786" y="108"/>
                  <a:pt x="1762" y="49"/>
                </a:cubicBezTo>
                <a:cubicBezTo>
                  <a:pt x="1698" y="16"/>
                  <a:pt x="1642" y="1"/>
                  <a:pt x="1591"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355;p41">
            <a:extLst>
              <a:ext uri="{FF2B5EF4-FFF2-40B4-BE49-F238E27FC236}">
                <a16:creationId xmlns:a16="http://schemas.microsoft.com/office/drawing/2014/main" id="{F46DA377-6368-870F-02AA-964F2AD52086}"/>
              </a:ext>
            </a:extLst>
          </p:cNvPr>
          <p:cNvSpPr/>
          <p:nvPr/>
        </p:nvSpPr>
        <p:spPr>
          <a:xfrm>
            <a:off x="7137344" y="4415630"/>
            <a:ext cx="112221" cy="229344"/>
          </a:xfrm>
          <a:custGeom>
            <a:avLst/>
            <a:gdLst/>
            <a:ahLst/>
            <a:cxnLst/>
            <a:rect l="l" t="t" r="r" b="b"/>
            <a:pathLst>
              <a:path w="1965" h="4016" extrusionOk="0">
                <a:moveTo>
                  <a:pt x="1572" y="477"/>
                </a:moveTo>
                <a:cubicBezTo>
                  <a:pt x="1596" y="489"/>
                  <a:pt x="1620" y="489"/>
                  <a:pt x="1631" y="489"/>
                </a:cubicBezTo>
                <a:cubicBezTo>
                  <a:pt x="1655" y="620"/>
                  <a:pt x="1667" y="775"/>
                  <a:pt x="1679" y="906"/>
                </a:cubicBezTo>
                <a:cubicBezTo>
                  <a:pt x="1703" y="1584"/>
                  <a:pt x="1703" y="2275"/>
                  <a:pt x="1512" y="2942"/>
                </a:cubicBezTo>
                <a:cubicBezTo>
                  <a:pt x="1465" y="3120"/>
                  <a:pt x="1381" y="3275"/>
                  <a:pt x="1310" y="3430"/>
                </a:cubicBezTo>
                <a:cubicBezTo>
                  <a:pt x="1262" y="3513"/>
                  <a:pt x="1203" y="3573"/>
                  <a:pt x="1143" y="3632"/>
                </a:cubicBezTo>
                <a:cubicBezTo>
                  <a:pt x="1055" y="3707"/>
                  <a:pt x="951" y="3743"/>
                  <a:pt x="851" y="3743"/>
                </a:cubicBezTo>
                <a:cubicBezTo>
                  <a:pt x="694" y="3743"/>
                  <a:pt x="544" y="3656"/>
                  <a:pt x="465" y="3489"/>
                </a:cubicBezTo>
                <a:cubicBezTo>
                  <a:pt x="369" y="3311"/>
                  <a:pt x="369" y="3120"/>
                  <a:pt x="417" y="2942"/>
                </a:cubicBezTo>
                <a:cubicBezTo>
                  <a:pt x="477" y="2763"/>
                  <a:pt x="524" y="2584"/>
                  <a:pt x="596" y="2406"/>
                </a:cubicBezTo>
                <a:cubicBezTo>
                  <a:pt x="846" y="1799"/>
                  <a:pt x="1155" y="1227"/>
                  <a:pt x="1453" y="656"/>
                </a:cubicBezTo>
                <a:cubicBezTo>
                  <a:pt x="1489" y="596"/>
                  <a:pt x="1536" y="536"/>
                  <a:pt x="1572" y="477"/>
                </a:cubicBezTo>
                <a:close/>
                <a:moveTo>
                  <a:pt x="1693" y="0"/>
                </a:moveTo>
                <a:cubicBezTo>
                  <a:pt x="1633" y="0"/>
                  <a:pt x="1579" y="39"/>
                  <a:pt x="1524" y="84"/>
                </a:cubicBezTo>
                <a:cubicBezTo>
                  <a:pt x="1453" y="155"/>
                  <a:pt x="1405" y="251"/>
                  <a:pt x="1346" y="334"/>
                </a:cubicBezTo>
                <a:cubicBezTo>
                  <a:pt x="1215" y="560"/>
                  <a:pt x="1096" y="787"/>
                  <a:pt x="953" y="1001"/>
                </a:cubicBezTo>
                <a:cubicBezTo>
                  <a:pt x="715" y="1394"/>
                  <a:pt x="500" y="1775"/>
                  <a:pt x="310" y="2180"/>
                </a:cubicBezTo>
                <a:cubicBezTo>
                  <a:pt x="203" y="2382"/>
                  <a:pt x="143" y="2584"/>
                  <a:pt x="72" y="2787"/>
                </a:cubicBezTo>
                <a:cubicBezTo>
                  <a:pt x="0" y="2953"/>
                  <a:pt x="0" y="3132"/>
                  <a:pt x="24" y="3311"/>
                </a:cubicBezTo>
                <a:cubicBezTo>
                  <a:pt x="72" y="3596"/>
                  <a:pt x="203" y="3823"/>
                  <a:pt x="477" y="3942"/>
                </a:cubicBezTo>
                <a:cubicBezTo>
                  <a:pt x="580" y="3987"/>
                  <a:pt x="712" y="4015"/>
                  <a:pt x="851" y="4015"/>
                </a:cubicBezTo>
                <a:cubicBezTo>
                  <a:pt x="1111" y="4015"/>
                  <a:pt x="1393" y="3916"/>
                  <a:pt x="1548" y="3644"/>
                </a:cubicBezTo>
                <a:cubicBezTo>
                  <a:pt x="1679" y="3418"/>
                  <a:pt x="1774" y="3180"/>
                  <a:pt x="1834" y="2930"/>
                </a:cubicBezTo>
                <a:cubicBezTo>
                  <a:pt x="1929" y="2465"/>
                  <a:pt x="1965" y="2001"/>
                  <a:pt x="1953" y="1549"/>
                </a:cubicBezTo>
                <a:cubicBezTo>
                  <a:pt x="1953" y="1394"/>
                  <a:pt x="1953" y="1251"/>
                  <a:pt x="1965" y="1084"/>
                </a:cubicBezTo>
                <a:cubicBezTo>
                  <a:pt x="1941" y="787"/>
                  <a:pt x="1929" y="489"/>
                  <a:pt x="1905" y="191"/>
                </a:cubicBezTo>
                <a:cubicBezTo>
                  <a:pt x="1893" y="96"/>
                  <a:pt x="1846" y="36"/>
                  <a:pt x="1751" y="13"/>
                </a:cubicBezTo>
                <a:cubicBezTo>
                  <a:pt x="1731" y="4"/>
                  <a:pt x="1711" y="0"/>
                  <a:pt x="1693"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356;p41">
            <a:extLst>
              <a:ext uri="{FF2B5EF4-FFF2-40B4-BE49-F238E27FC236}">
                <a16:creationId xmlns:a16="http://schemas.microsoft.com/office/drawing/2014/main" id="{93F999E2-5745-2F79-4FC2-87632B5A5C72}"/>
              </a:ext>
            </a:extLst>
          </p:cNvPr>
          <p:cNvSpPr/>
          <p:nvPr/>
        </p:nvSpPr>
        <p:spPr>
          <a:xfrm>
            <a:off x="7028552" y="4187310"/>
            <a:ext cx="110222" cy="193537"/>
          </a:xfrm>
          <a:custGeom>
            <a:avLst/>
            <a:gdLst/>
            <a:ahLst/>
            <a:cxnLst/>
            <a:rect l="l" t="t" r="r" b="b"/>
            <a:pathLst>
              <a:path w="1930" h="3389" extrusionOk="0">
                <a:moveTo>
                  <a:pt x="1370" y="344"/>
                </a:moveTo>
                <a:cubicBezTo>
                  <a:pt x="1560" y="986"/>
                  <a:pt x="1608" y="1582"/>
                  <a:pt x="1500" y="2177"/>
                </a:cubicBezTo>
                <a:cubicBezTo>
                  <a:pt x="1477" y="2391"/>
                  <a:pt x="1417" y="2582"/>
                  <a:pt x="1322" y="2772"/>
                </a:cubicBezTo>
                <a:cubicBezTo>
                  <a:pt x="1274" y="2891"/>
                  <a:pt x="1203" y="2999"/>
                  <a:pt x="1096" y="3070"/>
                </a:cubicBezTo>
                <a:cubicBezTo>
                  <a:pt x="1018" y="3141"/>
                  <a:pt x="940" y="3174"/>
                  <a:pt x="854" y="3174"/>
                </a:cubicBezTo>
                <a:cubicBezTo>
                  <a:pt x="796" y="3174"/>
                  <a:pt x="735" y="3159"/>
                  <a:pt x="667" y="3130"/>
                </a:cubicBezTo>
                <a:cubicBezTo>
                  <a:pt x="429" y="3011"/>
                  <a:pt x="322" y="2844"/>
                  <a:pt x="334" y="2582"/>
                </a:cubicBezTo>
                <a:cubicBezTo>
                  <a:pt x="334" y="2475"/>
                  <a:pt x="369" y="2368"/>
                  <a:pt x="405" y="2284"/>
                </a:cubicBezTo>
                <a:cubicBezTo>
                  <a:pt x="477" y="2070"/>
                  <a:pt x="560" y="1868"/>
                  <a:pt x="655" y="1677"/>
                </a:cubicBezTo>
                <a:cubicBezTo>
                  <a:pt x="822" y="1332"/>
                  <a:pt x="977" y="998"/>
                  <a:pt x="1143" y="665"/>
                </a:cubicBezTo>
                <a:cubicBezTo>
                  <a:pt x="1191" y="558"/>
                  <a:pt x="1250" y="451"/>
                  <a:pt x="1370" y="344"/>
                </a:cubicBezTo>
                <a:close/>
                <a:moveTo>
                  <a:pt x="1394" y="1"/>
                </a:moveTo>
                <a:cubicBezTo>
                  <a:pt x="1292" y="1"/>
                  <a:pt x="1212" y="51"/>
                  <a:pt x="1155" y="141"/>
                </a:cubicBezTo>
                <a:cubicBezTo>
                  <a:pt x="1072" y="308"/>
                  <a:pt x="953" y="451"/>
                  <a:pt x="858" y="617"/>
                </a:cubicBezTo>
                <a:cubicBezTo>
                  <a:pt x="679" y="927"/>
                  <a:pt x="500" y="1236"/>
                  <a:pt x="334" y="1570"/>
                </a:cubicBezTo>
                <a:cubicBezTo>
                  <a:pt x="203" y="1832"/>
                  <a:pt x="84" y="2106"/>
                  <a:pt x="24" y="2391"/>
                </a:cubicBezTo>
                <a:cubicBezTo>
                  <a:pt x="0" y="2570"/>
                  <a:pt x="0" y="2749"/>
                  <a:pt x="72" y="2903"/>
                </a:cubicBezTo>
                <a:cubicBezTo>
                  <a:pt x="191" y="3189"/>
                  <a:pt x="429" y="3356"/>
                  <a:pt x="738" y="3380"/>
                </a:cubicBezTo>
                <a:cubicBezTo>
                  <a:pt x="785" y="3385"/>
                  <a:pt x="831" y="3388"/>
                  <a:pt x="876" y="3388"/>
                </a:cubicBezTo>
                <a:cubicBezTo>
                  <a:pt x="1123" y="3388"/>
                  <a:pt x="1350" y="3301"/>
                  <a:pt x="1500" y="3070"/>
                </a:cubicBezTo>
                <a:cubicBezTo>
                  <a:pt x="1667" y="2832"/>
                  <a:pt x="1739" y="2546"/>
                  <a:pt x="1798" y="2272"/>
                </a:cubicBezTo>
                <a:cubicBezTo>
                  <a:pt x="1929" y="1570"/>
                  <a:pt x="1846" y="879"/>
                  <a:pt x="1631" y="213"/>
                </a:cubicBezTo>
                <a:lnTo>
                  <a:pt x="1548" y="34"/>
                </a:lnTo>
                <a:cubicBezTo>
                  <a:pt x="1492" y="11"/>
                  <a:pt x="1440" y="1"/>
                  <a:pt x="1394"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357;p41">
            <a:extLst>
              <a:ext uri="{FF2B5EF4-FFF2-40B4-BE49-F238E27FC236}">
                <a16:creationId xmlns:a16="http://schemas.microsoft.com/office/drawing/2014/main" id="{CB946774-20CD-B092-F9B1-AE2419F1EFD5}"/>
              </a:ext>
            </a:extLst>
          </p:cNvPr>
          <p:cNvSpPr/>
          <p:nvPr/>
        </p:nvSpPr>
        <p:spPr>
          <a:xfrm>
            <a:off x="6816393" y="4432991"/>
            <a:ext cx="103426" cy="196221"/>
          </a:xfrm>
          <a:custGeom>
            <a:avLst/>
            <a:gdLst/>
            <a:ahLst/>
            <a:cxnLst/>
            <a:rect l="l" t="t" r="r" b="b"/>
            <a:pathLst>
              <a:path w="1811" h="3436" extrusionOk="0">
                <a:moveTo>
                  <a:pt x="1501" y="375"/>
                </a:moveTo>
                <a:cubicBezTo>
                  <a:pt x="1501" y="411"/>
                  <a:pt x="1513" y="423"/>
                  <a:pt x="1501" y="459"/>
                </a:cubicBezTo>
                <a:cubicBezTo>
                  <a:pt x="1536" y="994"/>
                  <a:pt x="1536" y="1554"/>
                  <a:pt x="1501" y="2090"/>
                </a:cubicBezTo>
                <a:cubicBezTo>
                  <a:pt x="1477" y="2245"/>
                  <a:pt x="1453" y="2399"/>
                  <a:pt x="1405" y="2542"/>
                </a:cubicBezTo>
                <a:cubicBezTo>
                  <a:pt x="1358" y="2757"/>
                  <a:pt x="1263" y="2923"/>
                  <a:pt x="1108" y="3054"/>
                </a:cubicBezTo>
                <a:cubicBezTo>
                  <a:pt x="1012" y="3141"/>
                  <a:pt x="904" y="3182"/>
                  <a:pt x="799" y="3182"/>
                </a:cubicBezTo>
                <a:cubicBezTo>
                  <a:pt x="618" y="3182"/>
                  <a:pt x="450" y="3059"/>
                  <a:pt x="382" y="2840"/>
                </a:cubicBezTo>
                <a:cubicBezTo>
                  <a:pt x="346" y="2733"/>
                  <a:pt x="334" y="2626"/>
                  <a:pt x="370" y="2507"/>
                </a:cubicBezTo>
                <a:cubicBezTo>
                  <a:pt x="429" y="2328"/>
                  <a:pt x="453" y="2137"/>
                  <a:pt x="524" y="1971"/>
                </a:cubicBezTo>
                <a:cubicBezTo>
                  <a:pt x="751" y="1483"/>
                  <a:pt x="977" y="994"/>
                  <a:pt x="1286" y="566"/>
                </a:cubicBezTo>
                <a:cubicBezTo>
                  <a:pt x="1346" y="494"/>
                  <a:pt x="1394" y="411"/>
                  <a:pt x="1501" y="375"/>
                </a:cubicBezTo>
                <a:close/>
                <a:moveTo>
                  <a:pt x="1551" y="1"/>
                </a:moveTo>
                <a:cubicBezTo>
                  <a:pt x="1507" y="1"/>
                  <a:pt x="1458" y="18"/>
                  <a:pt x="1405" y="54"/>
                </a:cubicBezTo>
                <a:cubicBezTo>
                  <a:pt x="1263" y="149"/>
                  <a:pt x="1096" y="256"/>
                  <a:pt x="1001" y="423"/>
                </a:cubicBezTo>
                <a:cubicBezTo>
                  <a:pt x="810" y="768"/>
                  <a:pt x="620" y="1078"/>
                  <a:pt x="417" y="1423"/>
                </a:cubicBezTo>
                <a:cubicBezTo>
                  <a:pt x="274" y="1721"/>
                  <a:pt x="108" y="2018"/>
                  <a:pt x="48" y="2340"/>
                </a:cubicBezTo>
                <a:cubicBezTo>
                  <a:pt x="36" y="2471"/>
                  <a:pt x="1" y="2614"/>
                  <a:pt x="24" y="2745"/>
                </a:cubicBezTo>
                <a:cubicBezTo>
                  <a:pt x="66" y="3208"/>
                  <a:pt x="406" y="3436"/>
                  <a:pt x="753" y="3436"/>
                </a:cubicBezTo>
                <a:cubicBezTo>
                  <a:pt x="906" y="3436"/>
                  <a:pt x="1060" y="3392"/>
                  <a:pt x="1191" y="3304"/>
                </a:cubicBezTo>
                <a:cubicBezTo>
                  <a:pt x="1477" y="3126"/>
                  <a:pt x="1632" y="2864"/>
                  <a:pt x="1703" y="2554"/>
                </a:cubicBezTo>
                <a:cubicBezTo>
                  <a:pt x="1810" y="2114"/>
                  <a:pt x="1810" y="1685"/>
                  <a:pt x="1810" y="1328"/>
                </a:cubicBezTo>
                <a:cubicBezTo>
                  <a:pt x="1798" y="971"/>
                  <a:pt x="1775" y="685"/>
                  <a:pt x="1727" y="399"/>
                </a:cubicBezTo>
                <a:cubicBezTo>
                  <a:pt x="1727" y="328"/>
                  <a:pt x="1727" y="256"/>
                  <a:pt x="1715" y="185"/>
                </a:cubicBezTo>
                <a:cubicBezTo>
                  <a:pt x="1699" y="67"/>
                  <a:pt x="1636" y="1"/>
                  <a:pt x="1551" y="1"/>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6" name="Google Shape;1358;p41">
            <a:extLst>
              <a:ext uri="{FF2B5EF4-FFF2-40B4-BE49-F238E27FC236}">
                <a16:creationId xmlns:a16="http://schemas.microsoft.com/office/drawing/2014/main" id="{66FD8C78-003A-83C2-9418-6F32342E7DE7}"/>
              </a:ext>
            </a:extLst>
          </p:cNvPr>
          <p:cNvGrpSpPr/>
          <p:nvPr/>
        </p:nvGrpSpPr>
        <p:grpSpPr>
          <a:xfrm>
            <a:off x="7296450" y="3138509"/>
            <a:ext cx="1555676" cy="1717965"/>
            <a:chOff x="5888982" y="1100800"/>
            <a:chExt cx="1555676" cy="1717965"/>
          </a:xfrm>
        </p:grpSpPr>
        <p:sp>
          <p:nvSpPr>
            <p:cNvPr id="17" name="Google Shape;1359;p41">
              <a:extLst>
                <a:ext uri="{FF2B5EF4-FFF2-40B4-BE49-F238E27FC236}">
                  <a16:creationId xmlns:a16="http://schemas.microsoft.com/office/drawing/2014/main" id="{51944C1C-B71C-FF8A-448D-56C61BCF4647}"/>
                </a:ext>
              </a:extLst>
            </p:cNvPr>
            <p:cNvSpPr/>
            <p:nvPr/>
          </p:nvSpPr>
          <p:spPr>
            <a:xfrm>
              <a:off x="5935183" y="2171930"/>
              <a:ext cx="47687" cy="153048"/>
            </a:xfrm>
            <a:custGeom>
              <a:avLst/>
              <a:gdLst/>
              <a:ahLst/>
              <a:cxnLst/>
              <a:rect l="l" t="t" r="r" b="b"/>
              <a:pathLst>
                <a:path w="835" h="2680" extrusionOk="0">
                  <a:moveTo>
                    <a:pt x="692" y="0"/>
                  </a:moveTo>
                  <a:cubicBezTo>
                    <a:pt x="596" y="0"/>
                    <a:pt x="561" y="48"/>
                    <a:pt x="537" y="119"/>
                  </a:cubicBezTo>
                  <a:cubicBezTo>
                    <a:pt x="525" y="179"/>
                    <a:pt x="525" y="250"/>
                    <a:pt x="525" y="310"/>
                  </a:cubicBezTo>
                  <a:cubicBezTo>
                    <a:pt x="537" y="572"/>
                    <a:pt x="537" y="834"/>
                    <a:pt x="561" y="1084"/>
                  </a:cubicBezTo>
                  <a:cubicBezTo>
                    <a:pt x="572" y="1405"/>
                    <a:pt x="513" y="1715"/>
                    <a:pt x="382" y="2000"/>
                  </a:cubicBezTo>
                  <a:cubicBezTo>
                    <a:pt x="287" y="2155"/>
                    <a:pt x="180" y="2322"/>
                    <a:pt x="96" y="2489"/>
                  </a:cubicBezTo>
                  <a:cubicBezTo>
                    <a:pt x="61" y="2548"/>
                    <a:pt x="1" y="2596"/>
                    <a:pt x="61" y="2679"/>
                  </a:cubicBezTo>
                  <a:cubicBezTo>
                    <a:pt x="96" y="2679"/>
                    <a:pt x="120" y="2679"/>
                    <a:pt x="156" y="2655"/>
                  </a:cubicBezTo>
                  <a:cubicBezTo>
                    <a:pt x="299" y="2560"/>
                    <a:pt x="442" y="2429"/>
                    <a:pt x="513" y="2262"/>
                  </a:cubicBezTo>
                  <a:cubicBezTo>
                    <a:pt x="632" y="2012"/>
                    <a:pt x="751" y="1738"/>
                    <a:pt x="775" y="1441"/>
                  </a:cubicBezTo>
                  <a:cubicBezTo>
                    <a:pt x="823" y="988"/>
                    <a:pt x="834" y="536"/>
                    <a:pt x="739" y="72"/>
                  </a:cubicBezTo>
                  <a:cubicBezTo>
                    <a:pt x="715" y="48"/>
                    <a:pt x="703" y="36"/>
                    <a:pt x="692"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18" name="Google Shape;1360;p41">
              <a:extLst>
                <a:ext uri="{FF2B5EF4-FFF2-40B4-BE49-F238E27FC236}">
                  <a16:creationId xmlns:a16="http://schemas.microsoft.com/office/drawing/2014/main" id="{04BCFCAC-0C51-2C74-9AE8-D33F65774AEB}"/>
                </a:ext>
              </a:extLst>
            </p:cNvPr>
            <p:cNvGrpSpPr/>
            <p:nvPr/>
          </p:nvGrpSpPr>
          <p:grpSpPr>
            <a:xfrm>
              <a:off x="5888982" y="1100800"/>
              <a:ext cx="1555676" cy="1717965"/>
              <a:chOff x="5888982" y="1100800"/>
              <a:chExt cx="1555676" cy="1717965"/>
            </a:xfrm>
          </p:grpSpPr>
          <p:sp>
            <p:nvSpPr>
              <p:cNvPr id="19" name="Google Shape;1361;p41">
                <a:extLst>
                  <a:ext uri="{FF2B5EF4-FFF2-40B4-BE49-F238E27FC236}">
                    <a16:creationId xmlns:a16="http://schemas.microsoft.com/office/drawing/2014/main" id="{29DEF49A-0729-0949-07EE-D12387E3EC8F}"/>
                  </a:ext>
                </a:extLst>
              </p:cNvPr>
              <p:cNvSpPr/>
              <p:nvPr/>
            </p:nvSpPr>
            <p:spPr>
              <a:xfrm>
                <a:off x="5888982" y="1100800"/>
                <a:ext cx="1555676" cy="1717965"/>
              </a:xfrm>
              <a:custGeom>
                <a:avLst/>
                <a:gdLst/>
                <a:ahLst/>
                <a:cxnLst/>
                <a:rect l="l" t="t" r="r" b="b"/>
                <a:pathLst>
                  <a:path w="27240" h="30083" extrusionOk="0">
                    <a:moveTo>
                      <a:pt x="9490" y="349"/>
                    </a:moveTo>
                    <a:cubicBezTo>
                      <a:pt x="9728" y="575"/>
                      <a:pt x="9799" y="873"/>
                      <a:pt x="9942" y="1135"/>
                    </a:cubicBezTo>
                    <a:cubicBezTo>
                      <a:pt x="10073" y="1397"/>
                      <a:pt x="10216" y="1671"/>
                      <a:pt x="10371" y="1956"/>
                    </a:cubicBezTo>
                    <a:cubicBezTo>
                      <a:pt x="10311" y="1980"/>
                      <a:pt x="10264" y="2028"/>
                      <a:pt x="10204" y="2064"/>
                    </a:cubicBezTo>
                    <a:cubicBezTo>
                      <a:pt x="8454" y="2980"/>
                      <a:pt x="6704" y="3909"/>
                      <a:pt x="4965" y="4826"/>
                    </a:cubicBezTo>
                    <a:cubicBezTo>
                      <a:pt x="4668" y="4981"/>
                      <a:pt x="4382" y="5135"/>
                      <a:pt x="4084" y="5302"/>
                    </a:cubicBezTo>
                    <a:cubicBezTo>
                      <a:pt x="3715" y="4695"/>
                      <a:pt x="3370" y="4100"/>
                      <a:pt x="3036" y="3504"/>
                    </a:cubicBezTo>
                    <a:cubicBezTo>
                      <a:pt x="3108" y="3457"/>
                      <a:pt x="3167" y="3409"/>
                      <a:pt x="3239" y="3385"/>
                    </a:cubicBezTo>
                    <a:cubicBezTo>
                      <a:pt x="3810" y="3088"/>
                      <a:pt x="4382" y="2802"/>
                      <a:pt x="4953" y="2516"/>
                    </a:cubicBezTo>
                    <a:cubicBezTo>
                      <a:pt x="5858" y="2064"/>
                      <a:pt x="6763" y="1587"/>
                      <a:pt x="7680" y="1135"/>
                    </a:cubicBezTo>
                    <a:cubicBezTo>
                      <a:pt x="8180" y="897"/>
                      <a:pt x="8704" y="671"/>
                      <a:pt x="9204" y="456"/>
                    </a:cubicBezTo>
                    <a:cubicBezTo>
                      <a:pt x="9299" y="409"/>
                      <a:pt x="9382" y="373"/>
                      <a:pt x="9490" y="349"/>
                    </a:cubicBezTo>
                    <a:close/>
                    <a:moveTo>
                      <a:pt x="10964" y="503"/>
                    </a:moveTo>
                    <a:cubicBezTo>
                      <a:pt x="11918" y="503"/>
                      <a:pt x="12847" y="690"/>
                      <a:pt x="13752" y="1063"/>
                    </a:cubicBezTo>
                    <a:cubicBezTo>
                      <a:pt x="15264" y="1671"/>
                      <a:pt x="16455" y="2683"/>
                      <a:pt x="17383" y="4028"/>
                    </a:cubicBezTo>
                    <a:cubicBezTo>
                      <a:pt x="18253" y="5290"/>
                      <a:pt x="18812" y="6683"/>
                      <a:pt x="19074" y="8207"/>
                    </a:cubicBezTo>
                    <a:cubicBezTo>
                      <a:pt x="19229" y="9005"/>
                      <a:pt x="19288" y="9886"/>
                      <a:pt x="19241" y="10600"/>
                    </a:cubicBezTo>
                    <a:cubicBezTo>
                      <a:pt x="19062" y="10588"/>
                      <a:pt x="18931" y="10469"/>
                      <a:pt x="18765" y="10398"/>
                    </a:cubicBezTo>
                    <a:cubicBezTo>
                      <a:pt x="18598" y="10315"/>
                      <a:pt x="18455" y="10243"/>
                      <a:pt x="18288" y="10160"/>
                    </a:cubicBezTo>
                    <a:cubicBezTo>
                      <a:pt x="18360" y="9219"/>
                      <a:pt x="18241" y="8314"/>
                      <a:pt x="17979" y="7433"/>
                    </a:cubicBezTo>
                    <a:cubicBezTo>
                      <a:pt x="17657" y="6386"/>
                      <a:pt x="17217" y="5409"/>
                      <a:pt x="16574" y="4528"/>
                    </a:cubicBezTo>
                    <a:cubicBezTo>
                      <a:pt x="15895" y="3576"/>
                      <a:pt x="15062" y="2778"/>
                      <a:pt x="14026" y="2206"/>
                    </a:cubicBezTo>
                    <a:cubicBezTo>
                      <a:pt x="13312" y="1825"/>
                      <a:pt x="12573" y="1587"/>
                      <a:pt x="11752" y="1540"/>
                    </a:cubicBezTo>
                    <a:cubicBezTo>
                      <a:pt x="11720" y="1539"/>
                      <a:pt x="11688" y="1538"/>
                      <a:pt x="11656" y="1538"/>
                    </a:cubicBezTo>
                    <a:cubicBezTo>
                      <a:pt x="11319" y="1538"/>
                      <a:pt x="10979" y="1594"/>
                      <a:pt x="10609" y="1659"/>
                    </a:cubicBezTo>
                    <a:cubicBezTo>
                      <a:pt x="10442" y="1302"/>
                      <a:pt x="10275" y="956"/>
                      <a:pt x="10121" y="599"/>
                    </a:cubicBezTo>
                    <a:cubicBezTo>
                      <a:pt x="10167" y="534"/>
                      <a:pt x="10228" y="527"/>
                      <a:pt x="10297" y="527"/>
                    </a:cubicBezTo>
                    <a:cubicBezTo>
                      <a:pt x="10317" y="527"/>
                      <a:pt x="10338" y="528"/>
                      <a:pt x="10359" y="528"/>
                    </a:cubicBezTo>
                    <a:cubicBezTo>
                      <a:pt x="10562" y="511"/>
                      <a:pt x="10764" y="503"/>
                      <a:pt x="10964" y="503"/>
                    </a:cubicBezTo>
                    <a:close/>
                    <a:moveTo>
                      <a:pt x="10755" y="9171"/>
                    </a:moveTo>
                    <a:cubicBezTo>
                      <a:pt x="11119" y="9171"/>
                      <a:pt x="11323" y="9407"/>
                      <a:pt x="11323" y="9779"/>
                    </a:cubicBezTo>
                    <a:cubicBezTo>
                      <a:pt x="11323" y="9946"/>
                      <a:pt x="11276" y="10100"/>
                      <a:pt x="11192" y="10231"/>
                    </a:cubicBezTo>
                    <a:cubicBezTo>
                      <a:pt x="11121" y="10338"/>
                      <a:pt x="11037" y="10410"/>
                      <a:pt x="11037" y="10577"/>
                    </a:cubicBezTo>
                    <a:cubicBezTo>
                      <a:pt x="11109" y="10600"/>
                      <a:pt x="11192" y="10648"/>
                      <a:pt x="11264" y="10648"/>
                    </a:cubicBezTo>
                    <a:cubicBezTo>
                      <a:pt x="11657" y="10672"/>
                      <a:pt x="12049" y="10815"/>
                      <a:pt x="12430" y="10898"/>
                    </a:cubicBezTo>
                    <a:cubicBezTo>
                      <a:pt x="12752" y="10958"/>
                      <a:pt x="13014" y="11112"/>
                      <a:pt x="13300" y="11243"/>
                    </a:cubicBezTo>
                    <a:cubicBezTo>
                      <a:pt x="13443" y="11315"/>
                      <a:pt x="13585" y="11422"/>
                      <a:pt x="13728" y="11493"/>
                    </a:cubicBezTo>
                    <a:cubicBezTo>
                      <a:pt x="13824" y="11541"/>
                      <a:pt x="13895" y="11565"/>
                      <a:pt x="13990" y="11612"/>
                    </a:cubicBezTo>
                    <a:cubicBezTo>
                      <a:pt x="13954" y="11731"/>
                      <a:pt x="13859" y="11803"/>
                      <a:pt x="13776" y="11862"/>
                    </a:cubicBezTo>
                    <a:cubicBezTo>
                      <a:pt x="13466" y="12077"/>
                      <a:pt x="13169" y="12303"/>
                      <a:pt x="12847" y="12493"/>
                    </a:cubicBezTo>
                    <a:cubicBezTo>
                      <a:pt x="12347" y="12803"/>
                      <a:pt x="11811" y="13077"/>
                      <a:pt x="11264" y="13291"/>
                    </a:cubicBezTo>
                    <a:cubicBezTo>
                      <a:pt x="10466" y="13625"/>
                      <a:pt x="9680" y="13875"/>
                      <a:pt x="8835" y="13970"/>
                    </a:cubicBezTo>
                    <a:cubicBezTo>
                      <a:pt x="8803" y="13974"/>
                      <a:pt x="8771" y="13975"/>
                      <a:pt x="8739" y="13975"/>
                    </a:cubicBezTo>
                    <a:cubicBezTo>
                      <a:pt x="8673" y="13975"/>
                      <a:pt x="8605" y="13970"/>
                      <a:pt x="8525" y="13970"/>
                    </a:cubicBezTo>
                    <a:cubicBezTo>
                      <a:pt x="8585" y="13577"/>
                      <a:pt x="8728" y="13232"/>
                      <a:pt x="8847" y="12898"/>
                    </a:cubicBezTo>
                    <a:cubicBezTo>
                      <a:pt x="8966" y="12553"/>
                      <a:pt x="9132" y="12220"/>
                      <a:pt x="9299" y="11910"/>
                    </a:cubicBezTo>
                    <a:cubicBezTo>
                      <a:pt x="9466" y="11589"/>
                      <a:pt x="9680" y="11267"/>
                      <a:pt x="9799" y="10946"/>
                    </a:cubicBezTo>
                    <a:cubicBezTo>
                      <a:pt x="9760" y="10882"/>
                      <a:pt x="9715" y="10872"/>
                      <a:pt x="9671" y="10872"/>
                    </a:cubicBezTo>
                    <a:cubicBezTo>
                      <a:pt x="9650" y="10872"/>
                      <a:pt x="9629" y="10874"/>
                      <a:pt x="9609" y="10874"/>
                    </a:cubicBezTo>
                    <a:cubicBezTo>
                      <a:pt x="9537" y="10874"/>
                      <a:pt x="9461" y="10880"/>
                      <a:pt x="9389" y="10880"/>
                    </a:cubicBezTo>
                    <a:cubicBezTo>
                      <a:pt x="9353" y="10880"/>
                      <a:pt x="9319" y="10878"/>
                      <a:pt x="9287" y="10874"/>
                    </a:cubicBezTo>
                    <a:cubicBezTo>
                      <a:pt x="9073" y="10827"/>
                      <a:pt x="8954" y="10672"/>
                      <a:pt x="8942" y="10469"/>
                    </a:cubicBezTo>
                    <a:cubicBezTo>
                      <a:pt x="8930" y="10279"/>
                      <a:pt x="8990" y="10100"/>
                      <a:pt x="9109" y="9934"/>
                    </a:cubicBezTo>
                    <a:cubicBezTo>
                      <a:pt x="9359" y="9588"/>
                      <a:pt x="9716" y="9398"/>
                      <a:pt x="10097" y="9279"/>
                    </a:cubicBezTo>
                    <a:cubicBezTo>
                      <a:pt x="10299" y="9207"/>
                      <a:pt x="10514" y="9172"/>
                      <a:pt x="10728" y="9172"/>
                    </a:cubicBezTo>
                    <a:cubicBezTo>
                      <a:pt x="10737" y="9171"/>
                      <a:pt x="10746" y="9171"/>
                      <a:pt x="10755" y="9171"/>
                    </a:cubicBezTo>
                    <a:close/>
                    <a:moveTo>
                      <a:pt x="11449" y="1769"/>
                    </a:moveTo>
                    <a:cubicBezTo>
                      <a:pt x="12294" y="1769"/>
                      <a:pt x="13084" y="2005"/>
                      <a:pt x="13847" y="2433"/>
                    </a:cubicBezTo>
                    <a:cubicBezTo>
                      <a:pt x="14824" y="2968"/>
                      <a:pt x="15609" y="3695"/>
                      <a:pt x="16252" y="4576"/>
                    </a:cubicBezTo>
                    <a:cubicBezTo>
                      <a:pt x="16669" y="5135"/>
                      <a:pt x="17026" y="5731"/>
                      <a:pt x="17288" y="6374"/>
                    </a:cubicBezTo>
                    <a:cubicBezTo>
                      <a:pt x="17538" y="6969"/>
                      <a:pt x="17741" y="7588"/>
                      <a:pt x="17860" y="8231"/>
                    </a:cubicBezTo>
                    <a:cubicBezTo>
                      <a:pt x="17943" y="8743"/>
                      <a:pt x="18038" y="9255"/>
                      <a:pt x="18038" y="9791"/>
                    </a:cubicBezTo>
                    <a:cubicBezTo>
                      <a:pt x="18038" y="9838"/>
                      <a:pt x="18015" y="9886"/>
                      <a:pt x="18015" y="9934"/>
                    </a:cubicBezTo>
                    <a:cubicBezTo>
                      <a:pt x="17909" y="9943"/>
                      <a:pt x="17818" y="9961"/>
                      <a:pt x="17737" y="9961"/>
                    </a:cubicBezTo>
                    <a:cubicBezTo>
                      <a:pt x="17718" y="9961"/>
                      <a:pt x="17699" y="9960"/>
                      <a:pt x="17681" y="9957"/>
                    </a:cubicBezTo>
                    <a:cubicBezTo>
                      <a:pt x="17561" y="9942"/>
                      <a:pt x="17443" y="9936"/>
                      <a:pt x="17326" y="9936"/>
                    </a:cubicBezTo>
                    <a:cubicBezTo>
                      <a:pt x="16885" y="9936"/>
                      <a:pt x="16462" y="10030"/>
                      <a:pt x="16038" y="10124"/>
                    </a:cubicBezTo>
                    <a:cubicBezTo>
                      <a:pt x="15371" y="10267"/>
                      <a:pt x="14716" y="10481"/>
                      <a:pt x="14074" y="10719"/>
                    </a:cubicBezTo>
                    <a:cubicBezTo>
                      <a:pt x="13943" y="10767"/>
                      <a:pt x="13824" y="10815"/>
                      <a:pt x="13693" y="10850"/>
                    </a:cubicBezTo>
                    <a:cubicBezTo>
                      <a:pt x="13609" y="10880"/>
                      <a:pt x="13526" y="10895"/>
                      <a:pt x="13443" y="10895"/>
                    </a:cubicBezTo>
                    <a:cubicBezTo>
                      <a:pt x="13359" y="10895"/>
                      <a:pt x="13276" y="10880"/>
                      <a:pt x="13192" y="10850"/>
                    </a:cubicBezTo>
                    <a:cubicBezTo>
                      <a:pt x="12764" y="10708"/>
                      <a:pt x="12323" y="10600"/>
                      <a:pt x="11871" y="10517"/>
                    </a:cubicBezTo>
                    <a:cubicBezTo>
                      <a:pt x="11692" y="10481"/>
                      <a:pt x="11514" y="10481"/>
                      <a:pt x="11276" y="10457"/>
                    </a:cubicBezTo>
                    <a:cubicBezTo>
                      <a:pt x="11502" y="10219"/>
                      <a:pt x="11585" y="9993"/>
                      <a:pt x="11633" y="9743"/>
                    </a:cubicBezTo>
                    <a:cubicBezTo>
                      <a:pt x="11633" y="9338"/>
                      <a:pt x="11442" y="9088"/>
                      <a:pt x="11049" y="8981"/>
                    </a:cubicBezTo>
                    <a:cubicBezTo>
                      <a:pt x="10918" y="8945"/>
                      <a:pt x="10790" y="8931"/>
                      <a:pt x="10662" y="8931"/>
                    </a:cubicBezTo>
                    <a:cubicBezTo>
                      <a:pt x="10534" y="8931"/>
                      <a:pt x="10406" y="8945"/>
                      <a:pt x="10275" y="8969"/>
                    </a:cubicBezTo>
                    <a:cubicBezTo>
                      <a:pt x="9799" y="9041"/>
                      <a:pt x="9382" y="9243"/>
                      <a:pt x="9025" y="9576"/>
                    </a:cubicBezTo>
                    <a:cubicBezTo>
                      <a:pt x="8775" y="9815"/>
                      <a:pt x="8632" y="10112"/>
                      <a:pt x="8644" y="10469"/>
                    </a:cubicBezTo>
                    <a:cubicBezTo>
                      <a:pt x="8668" y="10850"/>
                      <a:pt x="8835" y="11029"/>
                      <a:pt x="9204" y="11112"/>
                    </a:cubicBezTo>
                    <a:cubicBezTo>
                      <a:pt x="9287" y="11124"/>
                      <a:pt x="9371" y="11136"/>
                      <a:pt x="9490" y="11148"/>
                    </a:cubicBezTo>
                    <a:cubicBezTo>
                      <a:pt x="9287" y="11493"/>
                      <a:pt x="9073" y="11803"/>
                      <a:pt x="8906" y="12148"/>
                    </a:cubicBezTo>
                    <a:cubicBezTo>
                      <a:pt x="8751" y="12482"/>
                      <a:pt x="8632" y="12839"/>
                      <a:pt x="8466" y="13208"/>
                    </a:cubicBezTo>
                    <a:lnTo>
                      <a:pt x="7692" y="13589"/>
                    </a:lnTo>
                    <a:cubicBezTo>
                      <a:pt x="6977" y="13970"/>
                      <a:pt x="6287" y="14363"/>
                      <a:pt x="5632" y="14827"/>
                    </a:cubicBezTo>
                    <a:cubicBezTo>
                      <a:pt x="5275" y="15077"/>
                      <a:pt x="4953" y="15351"/>
                      <a:pt x="4680" y="15708"/>
                    </a:cubicBezTo>
                    <a:cubicBezTo>
                      <a:pt x="4406" y="15530"/>
                      <a:pt x="4144" y="15339"/>
                      <a:pt x="3929" y="15101"/>
                    </a:cubicBezTo>
                    <a:cubicBezTo>
                      <a:pt x="3691" y="14839"/>
                      <a:pt x="3477" y="14577"/>
                      <a:pt x="3310" y="14267"/>
                    </a:cubicBezTo>
                    <a:cubicBezTo>
                      <a:pt x="2679" y="13089"/>
                      <a:pt x="2263" y="11839"/>
                      <a:pt x="2155" y="10493"/>
                    </a:cubicBezTo>
                    <a:cubicBezTo>
                      <a:pt x="2048" y="9148"/>
                      <a:pt x="2322" y="7874"/>
                      <a:pt x="2929" y="6683"/>
                    </a:cubicBezTo>
                    <a:cubicBezTo>
                      <a:pt x="3120" y="6314"/>
                      <a:pt x="3358" y="5969"/>
                      <a:pt x="3632" y="5659"/>
                    </a:cubicBezTo>
                    <a:cubicBezTo>
                      <a:pt x="3691" y="5588"/>
                      <a:pt x="3775" y="5516"/>
                      <a:pt x="3834" y="5457"/>
                    </a:cubicBezTo>
                    <a:cubicBezTo>
                      <a:pt x="3947" y="5489"/>
                      <a:pt x="4008" y="5507"/>
                      <a:pt x="4064" y="5507"/>
                    </a:cubicBezTo>
                    <a:cubicBezTo>
                      <a:pt x="4132" y="5507"/>
                      <a:pt x="4191" y="5480"/>
                      <a:pt x="4322" y="5421"/>
                    </a:cubicBezTo>
                    <a:cubicBezTo>
                      <a:pt x="4906" y="5135"/>
                      <a:pt x="5501" y="4873"/>
                      <a:pt x="6084" y="4576"/>
                    </a:cubicBezTo>
                    <a:cubicBezTo>
                      <a:pt x="7144" y="4040"/>
                      <a:pt x="8192" y="3469"/>
                      <a:pt x="9252" y="2933"/>
                    </a:cubicBezTo>
                    <a:cubicBezTo>
                      <a:pt x="9585" y="2778"/>
                      <a:pt x="9918" y="2611"/>
                      <a:pt x="10252" y="2445"/>
                    </a:cubicBezTo>
                    <a:cubicBezTo>
                      <a:pt x="10371" y="2385"/>
                      <a:pt x="10478" y="2326"/>
                      <a:pt x="10573" y="2266"/>
                    </a:cubicBezTo>
                    <a:cubicBezTo>
                      <a:pt x="10776" y="2147"/>
                      <a:pt x="10811" y="2195"/>
                      <a:pt x="10776" y="1861"/>
                    </a:cubicBezTo>
                    <a:cubicBezTo>
                      <a:pt x="10835" y="1778"/>
                      <a:pt x="10918" y="1802"/>
                      <a:pt x="11014" y="1790"/>
                    </a:cubicBezTo>
                    <a:cubicBezTo>
                      <a:pt x="11160" y="1776"/>
                      <a:pt x="11306" y="1769"/>
                      <a:pt x="11449" y="1769"/>
                    </a:cubicBezTo>
                    <a:close/>
                    <a:moveTo>
                      <a:pt x="17435" y="10144"/>
                    </a:moveTo>
                    <a:cubicBezTo>
                      <a:pt x="17526" y="10144"/>
                      <a:pt x="17617" y="10167"/>
                      <a:pt x="17693" y="10243"/>
                    </a:cubicBezTo>
                    <a:cubicBezTo>
                      <a:pt x="17705" y="10398"/>
                      <a:pt x="17622" y="10481"/>
                      <a:pt x="17526" y="10577"/>
                    </a:cubicBezTo>
                    <a:cubicBezTo>
                      <a:pt x="17360" y="10731"/>
                      <a:pt x="17205" y="10898"/>
                      <a:pt x="17026" y="11017"/>
                    </a:cubicBezTo>
                    <a:cubicBezTo>
                      <a:pt x="16610" y="11303"/>
                      <a:pt x="16193" y="11589"/>
                      <a:pt x="15752" y="11839"/>
                    </a:cubicBezTo>
                    <a:cubicBezTo>
                      <a:pt x="14502" y="12565"/>
                      <a:pt x="13216" y="13208"/>
                      <a:pt x="11883" y="13791"/>
                    </a:cubicBezTo>
                    <a:cubicBezTo>
                      <a:pt x="11073" y="14148"/>
                      <a:pt x="10264" y="14506"/>
                      <a:pt x="9430" y="14815"/>
                    </a:cubicBezTo>
                    <a:cubicBezTo>
                      <a:pt x="8263" y="15244"/>
                      <a:pt x="7096" y="15672"/>
                      <a:pt x="5870" y="15911"/>
                    </a:cubicBezTo>
                    <a:cubicBezTo>
                      <a:pt x="5656" y="15958"/>
                      <a:pt x="5430" y="15970"/>
                      <a:pt x="5203" y="15994"/>
                    </a:cubicBezTo>
                    <a:cubicBezTo>
                      <a:pt x="5193" y="15996"/>
                      <a:pt x="5183" y="15996"/>
                      <a:pt x="5173" y="15996"/>
                    </a:cubicBezTo>
                    <a:cubicBezTo>
                      <a:pt x="5112" y="15996"/>
                      <a:pt x="5047" y="15968"/>
                      <a:pt x="4965" y="15958"/>
                    </a:cubicBezTo>
                    <a:cubicBezTo>
                      <a:pt x="4941" y="15780"/>
                      <a:pt x="5013" y="15672"/>
                      <a:pt x="5096" y="15589"/>
                    </a:cubicBezTo>
                    <a:cubicBezTo>
                      <a:pt x="5287" y="15410"/>
                      <a:pt x="5501" y="15232"/>
                      <a:pt x="5703" y="15065"/>
                    </a:cubicBezTo>
                    <a:cubicBezTo>
                      <a:pt x="6299" y="14601"/>
                      <a:pt x="6954" y="14232"/>
                      <a:pt x="7608" y="13863"/>
                    </a:cubicBezTo>
                    <a:cubicBezTo>
                      <a:pt x="7835" y="13732"/>
                      <a:pt x="8073" y="13589"/>
                      <a:pt x="8323" y="13458"/>
                    </a:cubicBezTo>
                    <a:lnTo>
                      <a:pt x="8323" y="13458"/>
                    </a:lnTo>
                    <a:cubicBezTo>
                      <a:pt x="8359" y="13613"/>
                      <a:pt x="8299" y="13732"/>
                      <a:pt x="8287" y="13851"/>
                    </a:cubicBezTo>
                    <a:cubicBezTo>
                      <a:pt x="8239" y="14006"/>
                      <a:pt x="8287" y="14053"/>
                      <a:pt x="8430" y="14125"/>
                    </a:cubicBezTo>
                    <a:cubicBezTo>
                      <a:pt x="8549" y="14172"/>
                      <a:pt x="8668" y="14172"/>
                      <a:pt x="8787" y="14172"/>
                    </a:cubicBezTo>
                    <a:cubicBezTo>
                      <a:pt x="9382" y="14160"/>
                      <a:pt x="9966" y="14029"/>
                      <a:pt x="10525" y="13827"/>
                    </a:cubicBezTo>
                    <a:cubicBezTo>
                      <a:pt x="11240" y="13577"/>
                      <a:pt x="11942" y="13291"/>
                      <a:pt x="12597" y="12934"/>
                    </a:cubicBezTo>
                    <a:cubicBezTo>
                      <a:pt x="13109" y="12660"/>
                      <a:pt x="13609" y="12362"/>
                      <a:pt x="14038" y="11958"/>
                    </a:cubicBezTo>
                    <a:cubicBezTo>
                      <a:pt x="14157" y="11851"/>
                      <a:pt x="14252" y="11743"/>
                      <a:pt x="14335" y="11624"/>
                    </a:cubicBezTo>
                    <a:cubicBezTo>
                      <a:pt x="14371" y="11600"/>
                      <a:pt x="14371" y="11541"/>
                      <a:pt x="14395" y="11470"/>
                    </a:cubicBezTo>
                    <a:cubicBezTo>
                      <a:pt x="14157" y="11410"/>
                      <a:pt x="13943" y="11350"/>
                      <a:pt x="13788" y="11148"/>
                    </a:cubicBezTo>
                    <a:cubicBezTo>
                      <a:pt x="13800" y="11053"/>
                      <a:pt x="13907" y="11029"/>
                      <a:pt x="13966" y="11017"/>
                    </a:cubicBezTo>
                    <a:cubicBezTo>
                      <a:pt x="14728" y="10767"/>
                      <a:pt x="15490" y="10517"/>
                      <a:pt x="16264" y="10338"/>
                    </a:cubicBezTo>
                    <a:cubicBezTo>
                      <a:pt x="16610" y="10255"/>
                      <a:pt x="16943" y="10196"/>
                      <a:pt x="17288" y="10160"/>
                    </a:cubicBezTo>
                    <a:cubicBezTo>
                      <a:pt x="17335" y="10151"/>
                      <a:pt x="17385" y="10144"/>
                      <a:pt x="17435" y="10144"/>
                    </a:cubicBezTo>
                    <a:close/>
                    <a:moveTo>
                      <a:pt x="3156" y="4231"/>
                    </a:moveTo>
                    <a:cubicBezTo>
                      <a:pt x="3167" y="4266"/>
                      <a:pt x="3191" y="4290"/>
                      <a:pt x="3215" y="4314"/>
                    </a:cubicBezTo>
                    <a:cubicBezTo>
                      <a:pt x="3370" y="4600"/>
                      <a:pt x="3537" y="4873"/>
                      <a:pt x="3715" y="5171"/>
                    </a:cubicBezTo>
                    <a:cubicBezTo>
                      <a:pt x="3667" y="5207"/>
                      <a:pt x="3632" y="5278"/>
                      <a:pt x="3584" y="5314"/>
                    </a:cubicBezTo>
                    <a:cubicBezTo>
                      <a:pt x="3310" y="5588"/>
                      <a:pt x="3120" y="5897"/>
                      <a:pt x="2929" y="6207"/>
                    </a:cubicBezTo>
                    <a:cubicBezTo>
                      <a:pt x="2453" y="7029"/>
                      <a:pt x="2108" y="7910"/>
                      <a:pt x="1941" y="8850"/>
                    </a:cubicBezTo>
                    <a:cubicBezTo>
                      <a:pt x="1822" y="9517"/>
                      <a:pt x="1822" y="10196"/>
                      <a:pt x="1917" y="10886"/>
                    </a:cubicBezTo>
                    <a:cubicBezTo>
                      <a:pt x="2048" y="11946"/>
                      <a:pt x="2358" y="12958"/>
                      <a:pt x="2834" y="13922"/>
                    </a:cubicBezTo>
                    <a:cubicBezTo>
                      <a:pt x="2941" y="14125"/>
                      <a:pt x="3048" y="14327"/>
                      <a:pt x="3167" y="14518"/>
                    </a:cubicBezTo>
                    <a:cubicBezTo>
                      <a:pt x="3489" y="15053"/>
                      <a:pt x="3894" y="15494"/>
                      <a:pt x="4441" y="15827"/>
                    </a:cubicBezTo>
                    <a:lnTo>
                      <a:pt x="4584" y="15911"/>
                    </a:lnTo>
                    <a:lnTo>
                      <a:pt x="4656" y="15994"/>
                    </a:lnTo>
                    <a:cubicBezTo>
                      <a:pt x="4596" y="16327"/>
                      <a:pt x="4418" y="16649"/>
                      <a:pt x="4382" y="16994"/>
                    </a:cubicBezTo>
                    <a:cubicBezTo>
                      <a:pt x="4358" y="16994"/>
                      <a:pt x="4322" y="16994"/>
                      <a:pt x="4310" y="16982"/>
                    </a:cubicBezTo>
                    <a:cubicBezTo>
                      <a:pt x="3596" y="16434"/>
                      <a:pt x="2917" y="15863"/>
                      <a:pt x="2346" y="15149"/>
                    </a:cubicBezTo>
                    <a:cubicBezTo>
                      <a:pt x="1548" y="14137"/>
                      <a:pt x="1048" y="12994"/>
                      <a:pt x="834" y="11720"/>
                    </a:cubicBezTo>
                    <a:cubicBezTo>
                      <a:pt x="679" y="10838"/>
                      <a:pt x="655" y="9946"/>
                      <a:pt x="774" y="9064"/>
                    </a:cubicBezTo>
                    <a:cubicBezTo>
                      <a:pt x="917" y="7862"/>
                      <a:pt x="1298" y="6731"/>
                      <a:pt x="1965" y="5707"/>
                    </a:cubicBezTo>
                    <a:cubicBezTo>
                      <a:pt x="2263" y="5243"/>
                      <a:pt x="2560" y="4778"/>
                      <a:pt x="2953" y="4397"/>
                    </a:cubicBezTo>
                    <a:cubicBezTo>
                      <a:pt x="3013" y="4338"/>
                      <a:pt x="3072" y="4290"/>
                      <a:pt x="3156" y="4231"/>
                    </a:cubicBezTo>
                    <a:close/>
                    <a:moveTo>
                      <a:pt x="1215" y="18399"/>
                    </a:moveTo>
                    <a:cubicBezTo>
                      <a:pt x="2048" y="18530"/>
                      <a:pt x="2858" y="18649"/>
                      <a:pt x="3644" y="18792"/>
                    </a:cubicBezTo>
                    <a:cubicBezTo>
                      <a:pt x="4703" y="18982"/>
                      <a:pt x="5775" y="19125"/>
                      <a:pt x="6823" y="19292"/>
                    </a:cubicBezTo>
                    <a:cubicBezTo>
                      <a:pt x="7001" y="19328"/>
                      <a:pt x="7156" y="19399"/>
                      <a:pt x="7287" y="19530"/>
                    </a:cubicBezTo>
                    <a:cubicBezTo>
                      <a:pt x="8168" y="20352"/>
                      <a:pt x="8632" y="21387"/>
                      <a:pt x="8847" y="22554"/>
                    </a:cubicBezTo>
                    <a:cubicBezTo>
                      <a:pt x="8894" y="22769"/>
                      <a:pt x="8882" y="23019"/>
                      <a:pt x="8894" y="23257"/>
                    </a:cubicBezTo>
                    <a:cubicBezTo>
                      <a:pt x="8942" y="23876"/>
                      <a:pt x="8847" y="24507"/>
                      <a:pt x="8692" y="25114"/>
                    </a:cubicBezTo>
                    <a:cubicBezTo>
                      <a:pt x="8609" y="25400"/>
                      <a:pt x="8537" y="25650"/>
                      <a:pt x="8335" y="25888"/>
                    </a:cubicBezTo>
                    <a:cubicBezTo>
                      <a:pt x="8061" y="25769"/>
                      <a:pt x="7823" y="25650"/>
                      <a:pt x="7573" y="25519"/>
                    </a:cubicBezTo>
                    <a:cubicBezTo>
                      <a:pt x="6787" y="25102"/>
                      <a:pt x="5977" y="24685"/>
                      <a:pt x="5191" y="24269"/>
                    </a:cubicBezTo>
                    <a:cubicBezTo>
                      <a:pt x="4144" y="23709"/>
                      <a:pt x="3108" y="23138"/>
                      <a:pt x="2096" y="22507"/>
                    </a:cubicBezTo>
                    <a:cubicBezTo>
                      <a:pt x="1667" y="22245"/>
                      <a:pt x="1227" y="21971"/>
                      <a:pt x="798" y="21721"/>
                    </a:cubicBezTo>
                    <a:cubicBezTo>
                      <a:pt x="500" y="21542"/>
                      <a:pt x="393" y="21292"/>
                      <a:pt x="393" y="20959"/>
                    </a:cubicBezTo>
                    <a:cubicBezTo>
                      <a:pt x="381" y="20375"/>
                      <a:pt x="477" y="19804"/>
                      <a:pt x="727" y="19268"/>
                    </a:cubicBezTo>
                    <a:cubicBezTo>
                      <a:pt x="834" y="19042"/>
                      <a:pt x="905" y="18792"/>
                      <a:pt x="1072" y="18578"/>
                    </a:cubicBezTo>
                    <a:cubicBezTo>
                      <a:pt x="1108" y="18518"/>
                      <a:pt x="1167" y="18458"/>
                      <a:pt x="1215" y="18399"/>
                    </a:cubicBezTo>
                    <a:close/>
                    <a:moveTo>
                      <a:pt x="18050" y="10267"/>
                    </a:moveTo>
                    <a:cubicBezTo>
                      <a:pt x="18598" y="10541"/>
                      <a:pt x="19110" y="10827"/>
                      <a:pt x="19598" y="11136"/>
                    </a:cubicBezTo>
                    <a:cubicBezTo>
                      <a:pt x="20646" y="11803"/>
                      <a:pt x="21682" y="12505"/>
                      <a:pt x="22646" y="13291"/>
                    </a:cubicBezTo>
                    <a:cubicBezTo>
                      <a:pt x="23896" y="14303"/>
                      <a:pt x="24837" y="15565"/>
                      <a:pt x="25492" y="17042"/>
                    </a:cubicBezTo>
                    <a:cubicBezTo>
                      <a:pt x="25777" y="17708"/>
                      <a:pt x="25908" y="18423"/>
                      <a:pt x="25968" y="19137"/>
                    </a:cubicBezTo>
                    <a:cubicBezTo>
                      <a:pt x="25980" y="19316"/>
                      <a:pt x="25980" y="19494"/>
                      <a:pt x="25992" y="19673"/>
                    </a:cubicBezTo>
                    <a:cubicBezTo>
                      <a:pt x="25992" y="19828"/>
                      <a:pt x="25932" y="19947"/>
                      <a:pt x="25813" y="20054"/>
                    </a:cubicBezTo>
                    <a:cubicBezTo>
                      <a:pt x="25230" y="20566"/>
                      <a:pt x="24634" y="21042"/>
                      <a:pt x="24003" y="21495"/>
                    </a:cubicBezTo>
                    <a:cubicBezTo>
                      <a:pt x="22098" y="22828"/>
                      <a:pt x="20074" y="23935"/>
                      <a:pt x="17931" y="24828"/>
                    </a:cubicBezTo>
                    <a:cubicBezTo>
                      <a:pt x="16169" y="25555"/>
                      <a:pt x="14383" y="26126"/>
                      <a:pt x="12526" y="26495"/>
                    </a:cubicBezTo>
                    <a:cubicBezTo>
                      <a:pt x="11454" y="26721"/>
                      <a:pt x="10383" y="26900"/>
                      <a:pt x="9299" y="26960"/>
                    </a:cubicBezTo>
                    <a:cubicBezTo>
                      <a:pt x="8925" y="26975"/>
                      <a:pt x="8558" y="26984"/>
                      <a:pt x="8191" y="26984"/>
                    </a:cubicBezTo>
                    <a:cubicBezTo>
                      <a:pt x="7718" y="26984"/>
                      <a:pt x="7246" y="26969"/>
                      <a:pt x="6763" y="26936"/>
                    </a:cubicBezTo>
                    <a:cubicBezTo>
                      <a:pt x="6358" y="26912"/>
                      <a:pt x="5965" y="26876"/>
                      <a:pt x="5549" y="26852"/>
                    </a:cubicBezTo>
                    <a:cubicBezTo>
                      <a:pt x="5442" y="26567"/>
                      <a:pt x="5334" y="26305"/>
                      <a:pt x="5239" y="26031"/>
                    </a:cubicBezTo>
                    <a:cubicBezTo>
                      <a:pt x="5144" y="25781"/>
                      <a:pt x="5037" y="25507"/>
                      <a:pt x="4965" y="25245"/>
                    </a:cubicBezTo>
                    <a:cubicBezTo>
                      <a:pt x="4870" y="24959"/>
                      <a:pt x="4787" y="24697"/>
                      <a:pt x="4787" y="24364"/>
                    </a:cubicBezTo>
                    <a:lnTo>
                      <a:pt x="4787" y="24364"/>
                    </a:lnTo>
                    <a:cubicBezTo>
                      <a:pt x="5203" y="24578"/>
                      <a:pt x="5596" y="24781"/>
                      <a:pt x="5977" y="24971"/>
                    </a:cubicBezTo>
                    <a:cubicBezTo>
                      <a:pt x="6370" y="25174"/>
                      <a:pt x="6751" y="25364"/>
                      <a:pt x="7156" y="25555"/>
                    </a:cubicBezTo>
                    <a:cubicBezTo>
                      <a:pt x="7561" y="25745"/>
                      <a:pt x="7942" y="25959"/>
                      <a:pt x="8370" y="26078"/>
                    </a:cubicBezTo>
                    <a:cubicBezTo>
                      <a:pt x="8573" y="25924"/>
                      <a:pt x="8704" y="25733"/>
                      <a:pt x="8775" y="25507"/>
                    </a:cubicBezTo>
                    <a:cubicBezTo>
                      <a:pt x="9013" y="24852"/>
                      <a:pt x="9168" y="24173"/>
                      <a:pt x="9121" y="23471"/>
                    </a:cubicBezTo>
                    <a:cubicBezTo>
                      <a:pt x="9109" y="23245"/>
                      <a:pt x="9109" y="23007"/>
                      <a:pt x="9085" y="22769"/>
                    </a:cubicBezTo>
                    <a:cubicBezTo>
                      <a:pt x="9061" y="22173"/>
                      <a:pt x="8894" y="21614"/>
                      <a:pt x="8668" y="21078"/>
                    </a:cubicBezTo>
                    <a:cubicBezTo>
                      <a:pt x="8585" y="20852"/>
                      <a:pt x="8478" y="20649"/>
                      <a:pt x="8370" y="20435"/>
                    </a:cubicBezTo>
                    <a:cubicBezTo>
                      <a:pt x="8228" y="20125"/>
                      <a:pt x="8001" y="19852"/>
                      <a:pt x="7763" y="19601"/>
                    </a:cubicBezTo>
                    <a:cubicBezTo>
                      <a:pt x="7692" y="19518"/>
                      <a:pt x="7585" y="19447"/>
                      <a:pt x="7513" y="19340"/>
                    </a:cubicBezTo>
                    <a:cubicBezTo>
                      <a:pt x="7382" y="19161"/>
                      <a:pt x="7204" y="19101"/>
                      <a:pt x="6989" y="19066"/>
                    </a:cubicBezTo>
                    <a:lnTo>
                      <a:pt x="4620" y="18709"/>
                    </a:lnTo>
                    <a:cubicBezTo>
                      <a:pt x="4584" y="18697"/>
                      <a:pt x="4525" y="18685"/>
                      <a:pt x="4429" y="18649"/>
                    </a:cubicBezTo>
                    <a:cubicBezTo>
                      <a:pt x="4465" y="17792"/>
                      <a:pt x="4656" y="17006"/>
                      <a:pt x="4894" y="16208"/>
                    </a:cubicBezTo>
                    <a:cubicBezTo>
                      <a:pt x="4941" y="16208"/>
                      <a:pt x="4965" y="16196"/>
                      <a:pt x="4977" y="16196"/>
                    </a:cubicBezTo>
                    <a:cubicBezTo>
                      <a:pt x="5097" y="16211"/>
                      <a:pt x="5215" y="16218"/>
                      <a:pt x="5332" y="16218"/>
                    </a:cubicBezTo>
                    <a:cubicBezTo>
                      <a:pt x="5773" y="16218"/>
                      <a:pt x="6197" y="16124"/>
                      <a:pt x="6620" y="16030"/>
                    </a:cubicBezTo>
                    <a:cubicBezTo>
                      <a:pt x="7620" y="15803"/>
                      <a:pt x="8585" y="15470"/>
                      <a:pt x="9537" y="15113"/>
                    </a:cubicBezTo>
                    <a:cubicBezTo>
                      <a:pt x="10478" y="14768"/>
                      <a:pt x="11395" y="14375"/>
                      <a:pt x="12300" y="13958"/>
                    </a:cubicBezTo>
                    <a:cubicBezTo>
                      <a:pt x="13609" y="13363"/>
                      <a:pt x="14907" y="12708"/>
                      <a:pt x="16145" y="11934"/>
                    </a:cubicBezTo>
                    <a:cubicBezTo>
                      <a:pt x="16562" y="11672"/>
                      <a:pt x="16967" y="11386"/>
                      <a:pt x="17360" y="11089"/>
                    </a:cubicBezTo>
                    <a:cubicBezTo>
                      <a:pt x="17645" y="10886"/>
                      <a:pt x="17907" y="10624"/>
                      <a:pt x="18050" y="10267"/>
                    </a:cubicBezTo>
                    <a:close/>
                    <a:moveTo>
                      <a:pt x="26589" y="19218"/>
                    </a:moveTo>
                    <a:cubicBezTo>
                      <a:pt x="26608" y="19218"/>
                      <a:pt x="26627" y="19219"/>
                      <a:pt x="26647" y="19220"/>
                    </a:cubicBezTo>
                    <a:cubicBezTo>
                      <a:pt x="26801" y="19220"/>
                      <a:pt x="26873" y="19292"/>
                      <a:pt x="26908" y="19447"/>
                    </a:cubicBezTo>
                    <a:cubicBezTo>
                      <a:pt x="26932" y="19590"/>
                      <a:pt x="26908" y="19744"/>
                      <a:pt x="26861" y="19875"/>
                    </a:cubicBezTo>
                    <a:cubicBezTo>
                      <a:pt x="26766" y="20113"/>
                      <a:pt x="26635" y="20316"/>
                      <a:pt x="26492" y="20518"/>
                    </a:cubicBezTo>
                    <a:cubicBezTo>
                      <a:pt x="26146" y="20947"/>
                      <a:pt x="25730" y="21304"/>
                      <a:pt x="25301" y="21649"/>
                    </a:cubicBezTo>
                    <a:cubicBezTo>
                      <a:pt x="24658" y="22138"/>
                      <a:pt x="23991" y="22566"/>
                      <a:pt x="23289" y="22983"/>
                    </a:cubicBezTo>
                    <a:cubicBezTo>
                      <a:pt x="22206" y="23638"/>
                      <a:pt x="21098" y="24233"/>
                      <a:pt x="19967" y="24781"/>
                    </a:cubicBezTo>
                    <a:cubicBezTo>
                      <a:pt x="19062" y="25233"/>
                      <a:pt x="18110" y="25614"/>
                      <a:pt x="17157" y="25971"/>
                    </a:cubicBezTo>
                    <a:cubicBezTo>
                      <a:pt x="16336" y="26293"/>
                      <a:pt x="15502" y="26590"/>
                      <a:pt x="14657" y="26864"/>
                    </a:cubicBezTo>
                    <a:cubicBezTo>
                      <a:pt x="13716" y="27186"/>
                      <a:pt x="12752" y="27388"/>
                      <a:pt x="11764" y="27543"/>
                    </a:cubicBezTo>
                    <a:cubicBezTo>
                      <a:pt x="11145" y="27638"/>
                      <a:pt x="10514" y="27757"/>
                      <a:pt x="9883" y="27841"/>
                    </a:cubicBezTo>
                    <a:cubicBezTo>
                      <a:pt x="9077" y="27946"/>
                      <a:pt x="8264" y="28036"/>
                      <a:pt x="7450" y="28036"/>
                    </a:cubicBezTo>
                    <a:cubicBezTo>
                      <a:pt x="7253" y="28036"/>
                      <a:pt x="7056" y="28031"/>
                      <a:pt x="6858" y="28019"/>
                    </a:cubicBezTo>
                    <a:cubicBezTo>
                      <a:pt x="6382" y="27983"/>
                      <a:pt x="5918" y="27900"/>
                      <a:pt x="5477" y="27733"/>
                    </a:cubicBezTo>
                    <a:cubicBezTo>
                      <a:pt x="5180" y="27626"/>
                      <a:pt x="4941" y="27460"/>
                      <a:pt x="4775" y="27186"/>
                    </a:cubicBezTo>
                    <a:cubicBezTo>
                      <a:pt x="4680" y="27031"/>
                      <a:pt x="4680" y="26912"/>
                      <a:pt x="4787" y="26781"/>
                    </a:cubicBezTo>
                    <a:cubicBezTo>
                      <a:pt x="4894" y="26662"/>
                      <a:pt x="4977" y="26531"/>
                      <a:pt x="5156" y="26471"/>
                    </a:cubicBezTo>
                    <a:cubicBezTo>
                      <a:pt x="5215" y="26590"/>
                      <a:pt x="5263" y="26686"/>
                      <a:pt x="5275" y="26745"/>
                    </a:cubicBezTo>
                    <a:cubicBezTo>
                      <a:pt x="5256" y="26821"/>
                      <a:pt x="5221" y="26829"/>
                      <a:pt x="5184" y="26829"/>
                    </a:cubicBezTo>
                    <a:cubicBezTo>
                      <a:pt x="5175" y="26829"/>
                      <a:pt x="5165" y="26829"/>
                      <a:pt x="5156" y="26829"/>
                    </a:cubicBezTo>
                    <a:cubicBezTo>
                      <a:pt x="5120" y="26829"/>
                      <a:pt x="5072" y="26840"/>
                      <a:pt x="5072" y="26900"/>
                    </a:cubicBezTo>
                    <a:cubicBezTo>
                      <a:pt x="5072" y="26948"/>
                      <a:pt x="5084" y="27007"/>
                      <a:pt x="5120" y="27019"/>
                    </a:cubicBezTo>
                    <a:cubicBezTo>
                      <a:pt x="5191" y="27067"/>
                      <a:pt x="5275" y="27090"/>
                      <a:pt x="5370" y="27102"/>
                    </a:cubicBezTo>
                    <a:cubicBezTo>
                      <a:pt x="5680" y="27150"/>
                      <a:pt x="5989" y="27210"/>
                      <a:pt x="6311" y="27245"/>
                    </a:cubicBezTo>
                    <a:cubicBezTo>
                      <a:pt x="6782" y="27276"/>
                      <a:pt x="7255" y="27292"/>
                      <a:pt x="7728" y="27292"/>
                    </a:cubicBezTo>
                    <a:cubicBezTo>
                      <a:pt x="8546" y="27292"/>
                      <a:pt x="9366" y="27244"/>
                      <a:pt x="10180" y="27138"/>
                    </a:cubicBezTo>
                    <a:cubicBezTo>
                      <a:pt x="11228" y="27007"/>
                      <a:pt x="12288" y="26840"/>
                      <a:pt x="13335" y="26602"/>
                    </a:cubicBezTo>
                    <a:cubicBezTo>
                      <a:pt x="15026" y="26209"/>
                      <a:pt x="16681" y="25662"/>
                      <a:pt x="18288" y="24983"/>
                    </a:cubicBezTo>
                    <a:cubicBezTo>
                      <a:pt x="19550" y="24447"/>
                      <a:pt x="20789" y="23852"/>
                      <a:pt x="21967" y="23150"/>
                    </a:cubicBezTo>
                    <a:cubicBezTo>
                      <a:pt x="23063" y="22507"/>
                      <a:pt x="24122" y="21804"/>
                      <a:pt x="25099" y="21006"/>
                    </a:cubicBezTo>
                    <a:cubicBezTo>
                      <a:pt x="25504" y="20673"/>
                      <a:pt x="25873" y="20316"/>
                      <a:pt x="26230" y="19947"/>
                    </a:cubicBezTo>
                    <a:cubicBezTo>
                      <a:pt x="26337" y="19828"/>
                      <a:pt x="26444" y="19721"/>
                      <a:pt x="26492" y="19566"/>
                    </a:cubicBezTo>
                    <a:cubicBezTo>
                      <a:pt x="26465" y="19537"/>
                      <a:pt x="26442" y="19526"/>
                      <a:pt x="26420" y="19526"/>
                    </a:cubicBezTo>
                    <a:cubicBezTo>
                      <a:pt x="26362" y="19526"/>
                      <a:pt x="26313" y="19597"/>
                      <a:pt x="26245" y="19597"/>
                    </a:cubicBezTo>
                    <a:cubicBezTo>
                      <a:pt x="26233" y="19597"/>
                      <a:pt x="26220" y="19595"/>
                      <a:pt x="26206" y="19590"/>
                    </a:cubicBezTo>
                    <a:lnTo>
                      <a:pt x="26206" y="19340"/>
                    </a:lnTo>
                    <a:cubicBezTo>
                      <a:pt x="26321" y="19256"/>
                      <a:pt x="26454" y="19218"/>
                      <a:pt x="26589" y="19218"/>
                    </a:cubicBezTo>
                    <a:close/>
                    <a:moveTo>
                      <a:pt x="26206" y="21316"/>
                    </a:moveTo>
                    <a:cubicBezTo>
                      <a:pt x="26182" y="21542"/>
                      <a:pt x="26146" y="21733"/>
                      <a:pt x="26099" y="21911"/>
                    </a:cubicBezTo>
                    <a:cubicBezTo>
                      <a:pt x="25992" y="22352"/>
                      <a:pt x="25849" y="22769"/>
                      <a:pt x="25635" y="23173"/>
                    </a:cubicBezTo>
                    <a:cubicBezTo>
                      <a:pt x="25539" y="23364"/>
                      <a:pt x="25432" y="23578"/>
                      <a:pt x="25325" y="23769"/>
                    </a:cubicBezTo>
                    <a:cubicBezTo>
                      <a:pt x="24956" y="24483"/>
                      <a:pt x="24408" y="25031"/>
                      <a:pt x="23753" y="25495"/>
                    </a:cubicBezTo>
                    <a:cubicBezTo>
                      <a:pt x="23313" y="25793"/>
                      <a:pt x="22872" y="26078"/>
                      <a:pt x="22408" y="26340"/>
                    </a:cubicBezTo>
                    <a:cubicBezTo>
                      <a:pt x="21098" y="27126"/>
                      <a:pt x="19717" y="27757"/>
                      <a:pt x="18300" y="28293"/>
                    </a:cubicBezTo>
                    <a:cubicBezTo>
                      <a:pt x="16812" y="28865"/>
                      <a:pt x="15276" y="29281"/>
                      <a:pt x="13704" y="29579"/>
                    </a:cubicBezTo>
                    <a:cubicBezTo>
                      <a:pt x="12692" y="29757"/>
                      <a:pt x="11680" y="29877"/>
                      <a:pt x="10656" y="29877"/>
                    </a:cubicBezTo>
                    <a:cubicBezTo>
                      <a:pt x="9918" y="29865"/>
                      <a:pt x="9228" y="29769"/>
                      <a:pt x="8525" y="29567"/>
                    </a:cubicBezTo>
                    <a:cubicBezTo>
                      <a:pt x="8097" y="29424"/>
                      <a:pt x="7680" y="29222"/>
                      <a:pt x="7275" y="28995"/>
                    </a:cubicBezTo>
                    <a:cubicBezTo>
                      <a:pt x="6977" y="28829"/>
                      <a:pt x="6692" y="28638"/>
                      <a:pt x="6394" y="28448"/>
                    </a:cubicBezTo>
                    <a:cubicBezTo>
                      <a:pt x="6358" y="28412"/>
                      <a:pt x="6334" y="28388"/>
                      <a:pt x="6275" y="28317"/>
                    </a:cubicBezTo>
                    <a:lnTo>
                      <a:pt x="6275" y="28317"/>
                    </a:lnTo>
                    <a:cubicBezTo>
                      <a:pt x="6707" y="28350"/>
                      <a:pt x="7124" y="28368"/>
                      <a:pt x="7533" y="28368"/>
                    </a:cubicBezTo>
                    <a:cubicBezTo>
                      <a:pt x="7868" y="28368"/>
                      <a:pt x="8198" y="28356"/>
                      <a:pt x="8525" y="28329"/>
                    </a:cubicBezTo>
                    <a:cubicBezTo>
                      <a:pt x="9013" y="28281"/>
                      <a:pt x="9502" y="28233"/>
                      <a:pt x="9990" y="28174"/>
                    </a:cubicBezTo>
                    <a:cubicBezTo>
                      <a:pt x="11109" y="28031"/>
                      <a:pt x="12216" y="27805"/>
                      <a:pt x="13300" y="27555"/>
                    </a:cubicBezTo>
                    <a:cubicBezTo>
                      <a:pt x="15407" y="27043"/>
                      <a:pt x="17431" y="26257"/>
                      <a:pt x="19419" y="25376"/>
                    </a:cubicBezTo>
                    <a:cubicBezTo>
                      <a:pt x="20503" y="24888"/>
                      <a:pt x="21563" y="24364"/>
                      <a:pt x="22598" y="23769"/>
                    </a:cubicBezTo>
                    <a:cubicBezTo>
                      <a:pt x="23289" y="23388"/>
                      <a:pt x="23968" y="22995"/>
                      <a:pt x="24611" y="22530"/>
                    </a:cubicBezTo>
                    <a:cubicBezTo>
                      <a:pt x="25087" y="22197"/>
                      <a:pt x="25527" y="21816"/>
                      <a:pt x="25992" y="21459"/>
                    </a:cubicBezTo>
                    <a:cubicBezTo>
                      <a:pt x="26051" y="21423"/>
                      <a:pt x="26111" y="21376"/>
                      <a:pt x="26206" y="21316"/>
                    </a:cubicBezTo>
                    <a:close/>
                    <a:moveTo>
                      <a:pt x="9460" y="0"/>
                    </a:moveTo>
                    <a:cubicBezTo>
                      <a:pt x="9393" y="0"/>
                      <a:pt x="9323" y="20"/>
                      <a:pt x="9252" y="63"/>
                    </a:cubicBezTo>
                    <a:cubicBezTo>
                      <a:pt x="9109" y="135"/>
                      <a:pt x="8966" y="218"/>
                      <a:pt x="8823" y="278"/>
                    </a:cubicBezTo>
                    <a:cubicBezTo>
                      <a:pt x="7573" y="837"/>
                      <a:pt x="6323" y="1433"/>
                      <a:pt x="5120" y="2099"/>
                    </a:cubicBezTo>
                    <a:cubicBezTo>
                      <a:pt x="4429" y="2480"/>
                      <a:pt x="3703" y="2802"/>
                      <a:pt x="3048" y="3230"/>
                    </a:cubicBezTo>
                    <a:cubicBezTo>
                      <a:pt x="3001" y="3266"/>
                      <a:pt x="2941" y="3290"/>
                      <a:pt x="2894" y="3314"/>
                    </a:cubicBezTo>
                    <a:cubicBezTo>
                      <a:pt x="2751" y="3385"/>
                      <a:pt x="2739" y="3409"/>
                      <a:pt x="2822" y="3564"/>
                    </a:cubicBezTo>
                    <a:cubicBezTo>
                      <a:pt x="2894" y="3695"/>
                      <a:pt x="2989" y="3826"/>
                      <a:pt x="3013" y="3981"/>
                    </a:cubicBezTo>
                    <a:cubicBezTo>
                      <a:pt x="2441" y="4445"/>
                      <a:pt x="2334" y="4564"/>
                      <a:pt x="1929" y="5183"/>
                    </a:cubicBezTo>
                    <a:cubicBezTo>
                      <a:pt x="1846" y="5314"/>
                      <a:pt x="1762" y="5457"/>
                      <a:pt x="1679" y="5588"/>
                    </a:cubicBezTo>
                    <a:cubicBezTo>
                      <a:pt x="1024" y="6648"/>
                      <a:pt x="619" y="7802"/>
                      <a:pt x="453" y="9029"/>
                    </a:cubicBezTo>
                    <a:cubicBezTo>
                      <a:pt x="334" y="9946"/>
                      <a:pt x="369" y="10838"/>
                      <a:pt x="536" y="11743"/>
                    </a:cubicBezTo>
                    <a:cubicBezTo>
                      <a:pt x="667" y="12458"/>
                      <a:pt x="858" y="13148"/>
                      <a:pt x="1167" y="13803"/>
                    </a:cubicBezTo>
                    <a:cubicBezTo>
                      <a:pt x="1810" y="15137"/>
                      <a:pt x="2798" y="16196"/>
                      <a:pt x="4048" y="16982"/>
                    </a:cubicBezTo>
                    <a:cubicBezTo>
                      <a:pt x="4132" y="17030"/>
                      <a:pt x="4203" y="17089"/>
                      <a:pt x="4299" y="17137"/>
                    </a:cubicBezTo>
                    <a:cubicBezTo>
                      <a:pt x="4239" y="17577"/>
                      <a:pt x="4179" y="18018"/>
                      <a:pt x="4120" y="18447"/>
                    </a:cubicBezTo>
                    <a:cubicBezTo>
                      <a:pt x="4120" y="18506"/>
                      <a:pt x="4072" y="18554"/>
                      <a:pt x="4060" y="18589"/>
                    </a:cubicBezTo>
                    <a:cubicBezTo>
                      <a:pt x="3953" y="18578"/>
                      <a:pt x="3870" y="18578"/>
                      <a:pt x="3775" y="18566"/>
                    </a:cubicBezTo>
                    <a:cubicBezTo>
                      <a:pt x="3251" y="18494"/>
                      <a:pt x="2715" y="18399"/>
                      <a:pt x="2179" y="18328"/>
                    </a:cubicBezTo>
                    <a:cubicBezTo>
                      <a:pt x="1941" y="18292"/>
                      <a:pt x="1691" y="18292"/>
                      <a:pt x="1453" y="18220"/>
                    </a:cubicBezTo>
                    <a:cubicBezTo>
                      <a:pt x="1394" y="18203"/>
                      <a:pt x="1341" y="18194"/>
                      <a:pt x="1292" y="18194"/>
                    </a:cubicBezTo>
                    <a:cubicBezTo>
                      <a:pt x="1143" y="18194"/>
                      <a:pt x="1034" y="18271"/>
                      <a:pt x="917" y="18387"/>
                    </a:cubicBezTo>
                    <a:cubicBezTo>
                      <a:pt x="846" y="18470"/>
                      <a:pt x="774" y="18566"/>
                      <a:pt x="727" y="18661"/>
                    </a:cubicBezTo>
                    <a:cubicBezTo>
                      <a:pt x="572" y="18947"/>
                      <a:pt x="429" y="19220"/>
                      <a:pt x="322" y="19518"/>
                    </a:cubicBezTo>
                    <a:cubicBezTo>
                      <a:pt x="72" y="20197"/>
                      <a:pt x="0" y="20887"/>
                      <a:pt x="274" y="21578"/>
                    </a:cubicBezTo>
                    <a:cubicBezTo>
                      <a:pt x="334" y="21733"/>
                      <a:pt x="405" y="21840"/>
                      <a:pt x="548" y="21911"/>
                    </a:cubicBezTo>
                    <a:cubicBezTo>
                      <a:pt x="1703" y="22578"/>
                      <a:pt x="2870" y="23269"/>
                      <a:pt x="4025" y="23947"/>
                    </a:cubicBezTo>
                    <a:cubicBezTo>
                      <a:pt x="4168" y="24031"/>
                      <a:pt x="4275" y="24090"/>
                      <a:pt x="4418" y="24162"/>
                    </a:cubicBezTo>
                    <a:cubicBezTo>
                      <a:pt x="4549" y="24840"/>
                      <a:pt x="4727" y="25531"/>
                      <a:pt x="5037" y="26186"/>
                    </a:cubicBezTo>
                    <a:cubicBezTo>
                      <a:pt x="4822" y="26305"/>
                      <a:pt x="4656" y="26448"/>
                      <a:pt x="4537" y="26567"/>
                    </a:cubicBezTo>
                    <a:cubicBezTo>
                      <a:pt x="4406" y="26733"/>
                      <a:pt x="4370" y="26912"/>
                      <a:pt x="4465" y="27102"/>
                    </a:cubicBezTo>
                    <a:cubicBezTo>
                      <a:pt x="4644" y="27507"/>
                      <a:pt x="4941" y="27805"/>
                      <a:pt x="5322" y="27995"/>
                    </a:cubicBezTo>
                    <a:cubicBezTo>
                      <a:pt x="5430" y="28055"/>
                      <a:pt x="5561" y="28067"/>
                      <a:pt x="5680" y="28103"/>
                    </a:cubicBezTo>
                    <a:cubicBezTo>
                      <a:pt x="5834" y="28126"/>
                      <a:pt x="5953" y="28210"/>
                      <a:pt x="6049" y="28305"/>
                    </a:cubicBezTo>
                    <a:cubicBezTo>
                      <a:pt x="6192" y="28448"/>
                      <a:pt x="6346" y="28579"/>
                      <a:pt x="6513" y="28698"/>
                    </a:cubicBezTo>
                    <a:cubicBezTo>
                      <a:pt x="6930" y="28995"/>
                      <a:pt x="7394" y="29246"/>
                      <a:pt x="7858" y="29472"/>
                    </a:cubicBezTo>
                    <a:cubicBezTo>
                      <a:pt x="8466" y="29769"/>
                      <a:pt x="9121" y="29936"/>
                      <a:pt x="9787" y="30019"/>
                    </a:cubicBezTo>
                    <a:cubicBezTo>
                      <a:pt x="10113" y="30065"/>
                      <a:pt x="10437" y="30082"/>
                      <a:pt x="10760" y="30082"/>
                    </a:cubicBezTo>
                    <a:cubicBezTo>
                      <a:pt x="11203" y="30082"/>
                      <a:pt x="11644" y="30049"/>
                      <a:pt x="12085" y="30008"/>
                    </a:cubicBezTo>
                    <a:cubicBezTo>
                      <a:pt x="13050" y="29900"/>
                      <a:pt x="14002" y="29722"/>
                      <a:pt x="14943" y="29519"/>
                    </a:cubicBezTo>
                    <a:cubicBezTo>
                      <a:pt x="16312" y="29198"/>
                      <a:pt x="17645" y="28781"/>
                      <a:pt x="18955" y="28269"/>
                    </a:cubicBezTo>
                    <a:cubicBezTo>
                      <a:pt x="20658" y="27591"/>
                      <a:pt x="22241" y="26757"/>
                      <a:pt x="23753" y="25733"/>
                    </a:cubicBezTo>
                    <a:cubicBezTo>
                      <a:pt x="24884" y="24959"/>
                      <a:pt x="25623" y="23900"/>
                      <a:pt x="26099" y="22626"/>
                    </a:cubicBezTo>
                    <a:cubicBezTo>
                      <a:pt x="26266" y="22173"/>
                      <a:pt x="26349" y="21721"/>
                      <a:pt x="26397" y="21245"/>
                    </a:cubicBezTo>
                    <a:cubicBezTo>
                      <a:pt x="26408" y="21042"/>
                      <a:pt x="26492" y="20887"/>
                      <a:pt x="26623" y="20733"/>
                    </a:cubicBezTo>
                    <a:cubicBezTo>
                      <a:pt x="26754" y="20590"/>
                      <a:pt x="26873" y="20411"/>
                      <a:pt x="26980" y="20244"/>
                    </a:cubicBezTo>
                    <a:cubicBezTo>
                      <a:pt x="27111" y="20054"/>
                      <a:pt x="27206" y="19828"/>
                      <a:pt x="27218" y="19590"/>
                    </a:cubicBezTo>
                    <a:cubicBezTo>
                      <a:pt x="27240" y="19139"/>
                      <a:pt x="27070" y="18942"/>
                      <a:pt x="26688" y="18942"/>
                    </a:cubicBezTo>
                    <a:cubicBezTo>
                      <a:pt x="26656" y="18942"/>
                      <a:pt x="26622" y="18944"/>
                      <a:pt x="26587" y="18947"/>
                    </a:cubicBezTo>
                    <a:cubicBezTo>
                      <a:pt x="26468" y="18970"/>
                      <a:pt x="26349" y="18994"/>
                      <a:pt x="26218" y="19006"/>
                    </a:cubicBezTo>
                    <a:cubicBezTo>
                      <a:pt x="26206" y="18923"/>
                      <a:pt x="26170" y="18851"/>
                      <a:pt x="26170" y="18768"/>
                    </a:cubicBezTo>
                    <a:cubicBezTo>
                      <a:pt x="26146" y="18197"/>
                      <a:pt x="25992" y="17625"/>
                      <a:pt x="25789" y="17077"/>
                    </a:cubicBezTo>
                    <a:cubicBezTo>
                      <a:pt x="25134" y="15410"/>
                      <a:pt x="24087" y="14029"/>
                      <a:pt x="22694" y="12910"/>
                    </a:cubicBezTo>
                    <a:cubicBezTo>
                      <a:pt x="21753" y="12160"/>
                      <a:pt x="20753" y="11493"/>
                      <a:pt x="19729" y="10862"/>
                    </a:cubicBezTo>
                    <a:cubicBezTo>
                      <a:pt x="19550" y="10767"/>
                      <a:pt x="19479" y="10636"/>
                      <a:pt x="19503" y="10457"/>
                    </a:cubicBezTo>
                    <a:cubicBezTo>
                      <a:pt x="19550" y="10160"/>
                      <a:pt x="19527" y="9874"/>
                      <a:pt x="19503" y="9576"/>
                    </a:cubicBezTo>
                    <a:cubicBezTo>
                      <a:pt x="19479" y="8910"/>
                      <a:pt x="19384" y="8231"/>
                      <a:pt x="19253" y="7576"/>
                    </a:cubicBezTo>
                    <a:cubicBezTo>
                      <a:pt x="19015" y="6421"/>
                      <a:pt x="18598" y="5302"/>
                      <a:pt x="17979" y="4278"/>
                    </a:cubicBezTo>
                    <a:cubicBezTo>
                      <a:pt x="17348" y="3266"/>
                      <a:pt x="16562" y="2397"/>
                      <a:pt x="15598" y="1706"/>
                    </a:cubicBezTo>
                    <a:cubicBezTo>
                      <a:pt x="14478" y="909"/>
                      <a:pt x="13240" y="421"/>
                      <a:pt x="11883" y="290"/>
                    </a:cubicBezTo>
                    <a:cubicBezTo>
                      <a:pt x="11591" y="261"/>
                      <a:pt x="11302" y="243"/>
                      <a:pt x="11013" y="243"/>
                    </a:cubicBezTo>
                    <a:cubicBezTo>
                      <a:pt x="10701" y="243"/>
                      <a:pt x="10388" y="264"/>
                      <a:pt x="10073" y="313"/>
                    </a:cubicBezTo>
                    <a:lnTo>
                      <a:pt x="9954" y="313"/>
                    </a:lnTo>
                    <a:cubicBezTo>
                      <a:pt x="9883" y="242"/>
                      <a:pt x="9799" y="182"/>
                      <a:pt x="9740" y="123"/>
                    </a:cubicBezTo>
                    <a:cubicBezTo>
                      <a:pt x="9654" y="45"/>
                      <a:pt x="9560" y="0"/>
                      <a:pt x="9460"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362;p41">
                <a:extLst>
                  <a:ext uri="{FF2B5EF4-FFF2-40B4-BE49-F238E27FC236}">
                    <a16:creationId xmlns:a16="http://schemas.microsoft.com/office/drawing/2014/main" id="{B6D442B9-8768-FAFD-2B64-34490C13F336}"/>
                  </a:ext>
                </a:extLst>
              </p:cNvPr>
              <p:cNvSpPr/>
              <p:nvPr/>
            </p:nvSpPr>
            <p:spPr>
              <a:xfrm>
                <a:off x="7014310" y="2331035"/>
                <a:ext cx="35408" cy="78237"/>
              </a:xfrm>
              <a:custGeom>
                <a:avLst/>
                <a:gdLst/>
                <a:ahLst/>
                <a:cxnLst/>
                <a:rect l="l" t="t" r="r" b="b"/>
                <a:pathLst>
                  <a:path w="620" h="1370" extrusionOk="0">
                    <a:moveTo>
                      <a:pt x="95" y="0"/>
                    </a:moveTo>
                    <a:cubicBezTo>
                      <a:pt x="36" y="0"/>
                      <a:pt x="12" y="60"/>
                      <a:pt x="0" y="119"/>
                    </a:cubicBezTo>
                    <a:cubicBezTo>
                      <a:pt x="0" y="143"/>
                      <a:pt x="12" y="191"/>
                      <a:pt x="12" y="226"/>
                    </a:cubicBezTo>
                    <a:cubicBezTo>
                      <a:pt x="95" y="584"/>
                      <a:pt x="203" y="905"/>
                      <a:pt x="369" y="1238"/>
                    </a:cubicBezTo>
                    <a:cubicBezTo>
                      <a:pt x="381" y="1274"/>
                      <a:pt x="429" y="1310"/>
                      <a:pt x="476" y="1369"/>
                    </a:cubicBezTo>
                    <a:cubicBezTo>
                      <a:pt x="512" y="1322"/>
                      <a:pt x="572" y="1310"/>
                      <a:pt x="596" y="1262"/>
                    </a:cubicBezTo>
                    <a:cubicBezTo>
                      <a:pt x="619" y="1215"/>
                      <a:pt x="619" y="1155"/>
                      <a:pt x="607" y="1119"/>
                    </a:cubicBezTo>
                    <a:cubicBezTo>
                      <a:pt x="536" y="846"/>
                      <a:pt x="441" y="584"/>
                      <a:pt x="357" y="310"/>
                    </a:cubicBezTo>
                    <a:lnTo>
                      <a:pt x="215" y="48"/>
                    </a:lnTo>
                    <a:cubicBezTo>
                      <a:pt x="191" y="12"/>
                      <a:pt x="143" y="0"/>
                      <a:pt x="95"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363;p41">
                <a:extLst>
                  <a:ext uri="{FF2B5EF4-FFF2-40B4-BE49-F238E27FC236}">
                    <a16:creationId xmlns:a16="http://schemas.microsoft.com/office/drawing/2014/main" id="{C40CB218-11D9-B65C-2228-DA9974F54F8D}"/>
                  </a:ext>
                </a:extLst>
              </p:cNvPr>
              <p:cNvSpPr/>
              <p:nvPr/>
            </p:nvSpPr>
            <p:spPr>
              <a:xfrm>
                <a:off x="6536310" y="2252168"/>
                <a:ext cx="25871" cy="77038"/>
              </a:xfrm>
              <a:custGeom>
                <a:avLst/>
                <a:gdLst/>
                <a:ahLst/>
                <a:cxnLst/>
                <a:rect l="l" t="t" r="r" b="b"/>
                <a:pathLst>
                  <a:path w="453" h="1349" extrusionOk="0">
                    <a:moveTo>
                      <a:pt x="214" y="0"/>
                    </a:moveTo>
                    <a:cubicBezTo>
                      <a:pt x="155" y="24"/>
                      <a:pt x="72" y="36"/>
                      <a:pt x="0" y="60"/>
                    </a:cubicBezTo>
                    <a:cubicBezTo>
                      <a:pt x="12" y="131"/>
                      <a:pt x="0" y="191"/>
                      <a:pt x="12" y="250"/>
                    </a:cubicBezTo>
                    <a:lnTo>
                      <a:pt x="238" y="1191"/>
                    </a:lnTo>
                    <a:cubicBezTo>
                      <a:pt x="274" y="1262"/>
                      <a:pt x="250" y="1334"/>
                      <a:pt x="345" y="1345"/>
                    </a:cubicBezTo>
                    <a:cubicBezTo>
                      <a:pt x="349" y="1348"/>
                      <a:pt x="353" y="1349"/>
                      <a:pt x="357" y="1349"/>
                    </a:cubicBezTo>
                    <a:cubicBezTo>
                      <a:pt x="394" y="1349"/>
                      <a:pt x="453" y="1253"/>
                      <a:pt x="453" y="1167"/>
                    </a:cubicBezTo>
                    <a:cubicBezTo>
                      <a:pt x="453" y="1131"/>
                      <a:pt x="429" y="1084"/>
                      <a:pt x="429" y="1036"/>
                    </a:cubicBezTo>
                    <a:cubicBezTo>
                      <a:pt x="393" y="738"/>
                      <a:pt x="345" y="441"/>
                      <a:pt x="286" y="143"/>
                    </a:cubicBezTo>
                    <a:cubicBezTo>
                      <a:pt x="286" y="95"/>
                      <a:pt x="238" y="60"/>
                      <a:pt x="214"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364;p41">
                <a:extLst>
                  <a:ext uri="{FF2B5EF4-FFF2-40B4-BE49-F238E27FC236}">
                    <a16:creationId xmlns:a16="http://schemas.microsoft.com/office/drawing/2014/main" id="{C7876BE8-DF4C-1E27-3B62-404703527A1E}"/>
                  </a:ext>
                </a:extLst>
              </p:cNvPr>
              <p:cNvSpPr/>
              <p:nvPr/>
            </p:nvSpPr>
            <p:spPr>
              <a:xfrm>
                <a:off x="6522032" y="1982215"/>
                <a:ext cx="17019" cy="70756"/>
              </a:xfrm>
              <a:custGeom>
                <a:avLst/>
                <a:gdLst/>
                <a:ahLst/>
                <a:cxnLst/>
                <a:rect l="l" t="t" r="r" b="b"/>
                <a:pathLst>
                  <a:path w="298" h="1239" extrusionOk="0">
                    <a:moveTo>
                      <a:pt x="167" y="0"/>
                    </a:moveTo>
                    <a:cubicBezTo>
                      <a:pt x="72" y="0"/>
                      <a:pt x="12" y="60"/>
                      <a:pt x="0" y="143"/>
                    </a:cubicBezTo>
                    <a:lnTo>
                      <a:pt x="0" y="274"/>
                    </a:lnTo>
                    <a:cubicBezTo>
                      <a:pt x="12" y="524"/>
                      <a:pt x="12" y="774"/>
                      <a:pt x="24" y="1036"/>
                    </a:cubicBezTo>
                    <a:cubicBezTo>
                      <a:pt x="24" y="1096"/>
                      <a:pt x="48" y="1167"/>
                      <a:pt x="48" y="1239"/>
                    </a:cubicBezTo>
                    <a:cubicBezTo>
                      <a:pt x="83" y="1227"/>
                      <a:pt x="143" y="1239"/>
                      <a:pt x="167" y="1215"/>
                    </a:cubicBezTo>
                    <a:cubicBezTo>
                      <a:pt x="202" y="1167"/>
                      <a:pt x="262" y="1108"/>
                      <a:pt x="262" y="1048"/>
                    </a:cubicBezTo>
                    <a:cubicBezTo>
                      <a:pt x="286" y="750"/>
                      <a:pt x="286" y="453"/>
                      <a:pt x="298" y="155"/>
                    </a:cubicBezTo>
                    <a:lnTo>
                      <a:pt x="298" y="119"/>
                    </a:lnTo>
                    <a:cubicBezTo>
                      <a:pt x="286" y="60"/>
                      <a:pt x="250" y="0"/>
                      <a:pt x="167"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365;p41">
                <a:extLst>
                  <a:ext uri="{FF2B5EF4-FFF2-40B4-BE49-F238E27FC236}">
                    <a16:creationId xmlns:a16="http://schemas.microsoft.com/office/drawing/2014/main" id="{928B99DB-89AA-66C3-78BA-650C8E5B12B7}"/>
                  </a:ext>
                </a:extLst>
              </p:cNvPr>
              <p:cNvSpPr/>
              <p:nvPr/>
            </p:nvSpPr>
            <p:spPr>
              <a:xfrm>
                <a:off x="6523346" y="2118191"/>
                <a:ext cx="23187" cy="70071"/>
              </a:xfrm>
              <a:custGeom>
                <a:avLst/>
                <a:gdLst/>
                <a:ahLst/>
                <a:cxnLst/>
                <a:rect l="l" t="t" r="r" b="b"/>
                <a:pathLst>
                  <a:path w="406" h="1227" extrusionOk="0">
                    <a:moveTo>
                      <a:pt x="203" y="1"/>
                    </a:moveTo>
                    <a:cubicBezTo>
                      <a:pt x="120" y="1"/>
                      <a:pt x="49" y="36"/>
                      <a:pt x="37" y="108"/>
                    </a:cubicBezTo>
                    <a:cubicBezTo>
                      <a:pt x="25" y="167"/>
                      <a:pt x="1" y="239"/>
                      <a:pt x="25" y="298"/>
                    </a:cubicBezTo>
                    <a:lnTo>
                      <a:pt x="108" y="798"/>
                    </a:lnTo>
                    <a:cubicBezTo>
                      <a:pt x="144" y="929"/>
                      <a:pt x="179" y="1072"/>
                      <a:pt x="215" y="1227"/>
                    </a:cubicBezTo>
                    <a:cubicBezTo>
                      <a:pt x="358" y="1215"/>
                      <a:pt x="406" y="1155"/>
                      <a:pt x="406" y="1060"/>
                    </a:cubicBezTo>
                    <a:cubicBezTo>
                      <a:pt x="394" y="751"/>
                      <a:pt x="358" y="441"/>
                      <a:pt x="334" y="120"/>
                    </a:cubicBezTo>
                    <a:cubicBezTo>
                      <a:pt x="310" y="108"/>
                      <a:pt x="310" y="108"/>
                      <a:pt x="310" y="96"/>
                    </a:cubicBezTo>
                    <a:cubicBezTo>
                      <a:pt x="299" y="48"/>
                      <a:pt x="263" y="1"/>
                      <a:pt x="20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366;p41">
                <a:extLst>
                  <a:ext uri="{FF2B5EF4-FFF2-40B4-BE49-F238E27FC236}">
                    <a16:creationId xmlns:a16="http://schemas.microsoft.com/office/drawing/2014/main" id="{9491199D-24AB-0D7B-E2E6-816E2E556F6A}"/>
                  </a:ext>
                </a:extLst>
              </p:cNvPr>
              <p:cNvSpPr/>
              <p:nvPr/>
            </p:nvSpPr>
            <p:spPr>
              <a:xfrm>
                <a:off x="6587936" y="2501276"/>
                <a:ext cx="37464" cy="68472"/>
              </a:xfrm>
              <a:custGeom>
                <a:avLst/>
                <a:gdLst/>
                <a:ahLst/>
                <a:cxnLst/>
                <a:rect l="l" t="t" r="r" b="b"/>
                <a:pathLst>
                  <a:path w="656" h="1199" extrusionOk="0">
                    <a:moveTo>
                      <a:pt x="121" y="0"/>
                    </a:moveTo>
                    <a:cubicBezTo>
                      <a:pt x="76" y="0"/>
                      <a:pt x="25" y="30"/>
                      <a:pt x="25" y="67"/>
                    </a:cubicBezTo>
                    <a:cubicBezTo>
                      <a:pt x="25" y="127"/>
                      <a:pt x="1" y="198"/>
                      <a:pt x="37" y="258"/>
                    </a:cubicBezTo>
                    <a:cubicBezTo>
                      <a:pt x="144" y="532"/>
                      <a:pt x="239" y="782"/>
                      <a:pt x="358" y="1032"/>
                    </a:cubicBezTo>
                    <a:cubicBezTo>
                      <a:pt x="394" y="1091"/>
                      <a:pt x="465" y="1151"/>
                      <a:pt x="513" y="1198"/>
                    </a:cubicBezTo>
                    <a:cubicBezTo>
                      <a:pt x="620" y="1151"/>
                      <a:pt x="656" y="1079"/>
                      <a:pt x="620" y="996"/>
                    </a:cubicBezTo>
                    <a:cubicBezTo>
                      <a:pt x="513" y="710"/>
                      <a:pt x="394" y="436"/>
                      <a:pt x="275" y="162"/>
                    </a:cubicBezTo>
                    <a:cubicBezTo>
                      <a:pt x="263" y="103"/>
                      <a:pt x="203" y="55"/>
                      <a:pt x="156" y="8"/>
                    </a:cubicBezTo>
                    <a:cubicBezTo>
                      <a:pt x="145" y="2"/>
                      <a:pt x="133" y="0"/>
                      <a:pt x="12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367;p41">
                <a:extLst>
                  <a:ext uri="{FF2B5EF4-FFF2-40B4-BE49-F238E27FC236}">
                    <a16:creationId xmlns:a16="http://schemas.microsoft.com/office/drawing/2014/main" id="{52050746-7042-161F-049C-F34F76A9CCF8}"/>
                  </a:ext>
                </a:extLst>
              </p:cNvPr>
              <p:cNvSpPr/>
              <p:nvPr/>
            </p:nvSpPr>
            <p:spPr>
              <a:xfrm>
                <a:off x="6940868" y="2195173"/>
                <a:ext cx="42890" cy="62476"/>
              </a:xfrm>
              <a:custGeom>
                <a:avLst/>
                <a:gdLst/>
                <a:ahLst/>
                <a:cxnLst/>
                <a:rect l="l" t="t" r="r" b="b"/>
                <a:pathLst>
                  <a:path w="751" h="1094" extrusionOk="0">
                    <a:moveTo>
                      <a:pt x="137" y="1"/>
                    </a:moveTo>
                    <a:cubicBezTo>
                      <a:pt x="119" y="1"/>
                      <a:pt x="102" y="4"/>
                      <a:pt x="96" y="10"/>
                    </a:cubicBezTo>
                    <a:cubicBezTo>
                      <a:pt x="48" y="46"/>
                      <a:pt x="12" y="69"/>
                      <a:pt x="0" y="117"/>
                    </a:cubicBezTo>
                    <a:cubicBezTo>
                      <a:pt x="0" y="165"/>
                      <a:pt x="12" y="200"/>
                      <a:pt x="36" y="248"/>
                    </a:cubicBezTo>
                    <a:cubicBezTo>
                      <a:pt x="191" y="546"/>
                      <a:pt x="369" y="819"/>
                      <a:pt x="596" y="1093"/>
                    </a:cubicBezTo>
                    <a:cubicBezTo>
                      <a:pt x="715" y="1034"/>
                      <a:pt x="750" y="962"/>
                      <a:pt x="703" y="855"/>
                    </a:cubicBezTo>
                    <a:cubicBezTo>
                      <a:pt x="572" y="605"/>
                      <a:pt x="429" y="355"/>
                      <a:pt x="286" y="105"/>
                    </a:cubicBezTo>
                    <a:cubicBezTo>
                      <a:pt x="250" y="69"/>
                      <a:pt x="227" y="22"/>
                      <a:pt x="179" y="10"/>
                    </a:cubicBezTo>
                    <a:cubicBezTo>
                      <a:pt x="173" y="4"/>
                      <a:pt x="155" y="1"/>
                      <a:pt x="137"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368;p41">
                <a:extLst>
                  <a:ext uri="{FF2B5EF4-FFF2-40B4-BE49-F238E27FC236}">
                    <a16:creationId xmlns:a16="http://schemas.microsoft.com/office/drawing/2014/main" id="{D7D2BC63-2D75-102E-EA22-E2B41830168A}"/>
                  </a:ext>
                </a:extLst>
              </p:cNvPr>
              <p:cNvSpPr/>
              <p:nvPr/>
            </p:nvSpPr>
            <p:spPr>
              <a:xfrm>
                <a:off x="6896666" y="1769371"/>
                <a:ext cx="57852" cy="40546"/>
              </a:xfrm>
              <a:custGeom>
                <a:avLst/>
                <a:gdLst/>
                <a:ahLst/>
                <a:cxnLst/>
                <a:rect l="l" t="t" r="r" b="b"/>
                <a:pathLst>
                  <a:path w="1013" h="710" extrusionOk="0">
                    <a:moveTo>
                      <a:pt x="191" y="1"/>
                    </a:moveTo>
                    <a:cubicBezTo>
                      <a:pt x="155" y="1"/>
                      <a:pt x="72" y="13"/>
                      <a:pt x="48" y="36"/>
                    </a:cubicBezTo>
                    <a:cubicBezTo>
                      <a:pt x="0" y="84"/>
                      <a:pt x="36" y="144"/>
                      <a:pt x="60" y="191"/>
                    </a:cubicBezTo>
                    <a:cubicBezTo>
                      <a:pt x="96" y="239"/>
                      <a:pt x="131" y="274"/>
                      <a:pt x="179" y="310"/>
                    </a:cubicBezTo>
                    <a:cubicBezTo>
                      <a:pt x="370" y="441"/>
                      <a:pt x="572" y="560"/>
                      <a:pt x="774" y="679"/>
                    </a:cubicBezTo>
                    <a:cubicBezTo>
                      <a:pt x="811" y="698"/>
                      <a:pt x="846" y="709"/>
                      <a:pt x="879" y="709"/>
                    </a:cubicBezTo>
                    <a:cubicBezTo>
                      <a:pt x="931" y="709"/>
                      <a:pt x="976" y="681"/>
                      <a:pt x="1012" y="608"/>
                    </a:cubicBezTo>
                    <a:cubicBezTo>
                      <a:pt x="786" y="417"/>
                      <a:pt x="596" y="251"/>
                      <a:pt x="370" y="84"/>
                    </a:cubicBezTo>
                    <a:cubicBezTo>
                      <a:pt x="310" y="36"/>
                      <a:pt x="250" y="13"/>
                      <a:pt x="191"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369;p41">
                <a:extLst>
                  <a:ext uri="{FF2B5EF4-FFF2-40B4-BE49-F238E27FC236}">
                    <a16:creationId xmlns:a16="http://schemas.microsoft.com/office/drawing/2014/main" id="{D594E514-70D1-93EF-0191-B9C672E8E9A5}"/>
                  </a:ext>
                </a:extLst>
              </p:cNvPr>
              <p:cNvSpPr/>
              <p:nvPr/>
            </p:nvSpPr>
            <p:spPr>
              <a:xfrm>
                <a:off x="6804892" y="1974734"/>
                <a:ext cx="42204" cy="51968"/>
              </a:xfrm>
              <a:custGeom>
                <a:avLst/>
                <a:gdLst/>
                <a:ahLst/>
                <a:cxnLst/>
                <a:rect l="l" t="t" r="r" b="b"/>
                <a:pathLst>
                  <a:path w="739" h="910" extrusionOk="0">
                    <a:moveTo>
                      <a:pt x="179" y="0"/>
                    </a:moveTo>
                    <a:cubicBezTo>
                      <a:pt x="48" y="0"/>
                      <a:pt x="0" y="119"/>
                      <a:pt x="48" y="179"/>
                    </a:cubicBezTo>
                    <a:cubicBezTo>
                      <a:pt x="214" y="417"/>
                      <a:pt x="393" y="643"/>
                      <a:pt x="548" y="881"/>
                    </a:cubicBezTo>
                    <a:cubicBezTo>
                      <a:pt x="565" y="899"/>
                      <a:pt x="602" y="910"/>
                      <a:pt x="625" y="910"/>
                    </a:cubicBezTo>
                    <a:cubicBezTo>
                      <a:pt x="633" y="910"/>
                      <a:pt x="640" y="908"/>
                      <a:pt x="643" y="905"/>
                    </a:cubicBezTo>
                    <a:cubicBezTo>
                      <a:pt x="691" y="893"/>
                      <a:pt x="703" y="846"/>
                      <a:pt x="726" y="822"/>
                    </a:cubicBezTo>
                    <a:cubicBezTo>
                      <a:pt x="738" y="798"/>
                      <a:pt x="738" y="774"/>
                      <a:pt x="726" y="762"/>
                    </a:cubicBezTo>
                    <a:cubicBezTo>
                      <a:pt x="607" y="512"/>
                      <a:pt x="464" y="250"/>
                      <a:pt x="274" y="48"/>
                    </a:cubicBezTo>
                    <a:cubicBezTo>
                      <a:pt x="238" y="12"/>
                      <a:pt x="191" y="0"/>
                      <a:pt x="179"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370;p41">
                <a:extLst>
                  <a:ext uri="{FF2B5EF4-FFF2-40B4-BE49-F238E27FC236}">
                    <a16:creationId xmlns:a16="http://schemas.microsoft.com/office/drawing/2014/main" id="{105CB17F-EE07-7011-34C8-2B627D031314}"/>
                  </a:ext>
                </a:extLst>
              </p:cNvPr>
              <p:cNvSpPr/>
              <p:nvPr/>
            </p:nvSpPr>
            <p:spPr>
              <a:xfrm>
                <a:off x="6873537" y="2085296"/>
                <a:ext cx="45631" cy="45286"/>
              </a:xfrm>
              <a:custGeom>
                <a:avLst/>
                <a:gdLst/>
                <a:ahLst/>
                <a:cxnLst/>
                <a:rect l="l" t="t" r="r" b="b"/>
                <a:pathLst>
                  <a:path w="799" h="793" extrusionOk="0">
                    <a:moveTo>
                      <a:pt x="226" y="1"/>
                    </a:moveTo>
                    <a:cubicBezTo>
                      <a:pt x="176" y="1"/>
                      <a:pt x="110" y="33"/>
                      <a:pt x="1" y="100"/>
                    </a:cubicBezTo>
                    <a:cubicBezTo>
                      <a:pt x="155" y="386"/>
                      <a:pt x="346" y="600"/>
                      <a:pt x="572" y="755"/>
                    </a:cubicBezTo>
                    <a:cubicBezTo>
                      <a:pt x="602" y="780"/>
                      <a:pt x="634" y="792"/>
                      <a:pt x="666" y="792"/>
                    </a:cubicBezTo>
                    <a:cubicBezTo>
                      <a:pt x="711" y="792"/>
                      <a:pt x="757" y="768"/>
                      <a:pt x="798" y="719"/>
                    </a:cubicBezTo>
                    <a:lnTo>
                      <a:pt x="346" y="88"/>
                    </a:lnTo>
                    <a:cubicBezTo>
                      <a:pt x="305" y="30"/>
                      <a:pt x="273" y="1"/>
                      <a:pt x="226"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371;p41">
                <a:extLst>
                  <a:ext uri="{FF2B5EF4-FFF2-40B4-BE49-F238E27FC236}">
                    <a16:creationId xmlns:a16="http://schemas.microsoft.com/office/drawing/2014/main" id="{352E92C0-FEBC-E1B4-2A6B-66963A645505}"/>
                  </a:ext>
                </a:extLst>
              </p:cNvPr>
              <p:cNvSpPr/>
              <p:nvPr/>
            </p:nvSpPr>
            <p:spPr>
              <a:xfrm>
                <a:off x="6997977" y="1847039"/>
                <a:ext cx="44946" cy="40032"/>
              </a:xfrm>
              <a:custGeom>
                <a:avLst/>
                <a:gdLst/>
                <a:ahLst/>
                <a:cxnLst/>
                <a:rect l="l" t="t" r="r" b="b"/>
                <a:pathLst>
                  <a:path w="787" h="701" extrusionOk="0">
                    <a:moveTo>
                      <a:pt x="178" y="1"/>
                    </a:moveTo>
                    <a:cubicBezTo>
                      <a:pt x="137" y="1"/>
                      <a:pt x="88" y="30"/>
                      <a:pt x="0" y="93"/>
                    </a:cubicBezTo>
                    <a:cubicBezTo>
                      <a:pt x="24" y="141"/>
                      <a:pt x="48" y="200"/>
                      <a:pt x="72" y="224"/>
                    </a:cubicBezTo>
                    <a:cubicBezTo>
                      <a:pt x="203" y="367"/>
                      <a:pt x="322" y="486"/>
                      <a:pt x="465" y="605"/>
                    </a:cubicBezTo>
                    <a:cubicBezTo>
                      <a:pt x="501" y="641"/>
                      <a:pt x="560" y="677"/>
                      <a:pt x="608" y="689"/>
                    </a:cubicBezTo>
                    <a:cubicBezTo>
                      <a:pt x="624" y="697"/>
                      <a:pt x="639" y="700"/>
                      <a:pt x="653" y="700"/>
                    </a:cubicBezTo>
                    <a:cubicBezTo>
                      <a:pt x="701" y="700"/>
                      <a:pt x="740" y="655"/>
                      <a:pt x="786" y="581"/>
                    </a:cubicBezTo>
                    <a:cubicBezTo>
                      <a:pt x="608" y="403"/>
                      <a:pt x="465" y="224"/>
                      <a:pt x="298" y="69"/>
                    </a:cubicBezTo>
                    <a:cubicBezTo>
                      <a:pt x="248" y="24"/>
                      <a:pt x="215" y="1"/>
                      <a:pt x="178"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372;p41">
                <a:extLst>
                  <a:ext uri="{FF2B5EF4-FFF2-40B4-BE49-F238E27FC236}">
                    <a16:creationId xmlns:a16="http://schemas.microsoft.com/office/drawing/2014/main" id="{86B679A5-6E83-7619-49CC-0E69D2C34EEF}"/>
                  </a:ext>
                </a:extLst>
              </p:cNvPr>
              <p:cNvSpPr/>
              <p:nvPr/>
            </p:nvSpPr>
            <p:spPr>
              <a:xfrm>
                <a:off x="6742301" y="1884388"/>
                <a:ext cx="41519" cy="46200"/>
              </a:xfrm>
              <a:custGeom>
                <a:avLst/>
                <a:gdLst/>
                <a:ahLst/>
                <a:cxnLst/>
                <a:rect l="l" t="t" r="r" b="b"/>
                <a:pathLst>
                  <a:path w="727" h="809" extrusionOk="0">
                    <a:moveTo>
                      <a:pt x="120" y="0"/>
                    </a:moveTo>
                    <a:cubicBezTo>
                      <a:pt x="86" y="0"/>
                      <a:pt x="53" y="12"/>
                      <a:pt x="36" y="35"/>
                    </a:cubicBezTo>
                    <a:cubicBezTo>
                      <a:pt x="13" y="82"/>
                      <a:pt x="1" y="154"/>
                      <a:pt x="25" y="189"/>
                    </a:cubicBezTo>
                    <a:cubicBezTo>
                      <a:pt x="179" y="392"/>
                      <a:pt x="334" y="582"/>
                      <a:pt x="501" y="785"/>
                    </a:cubicBezTo>
                    <a:cubicBezTo>
                      <a:pt x="536" y="808"/>
                      <a:pt x="620" y="797"/>
                      <a:pt x="679" y="808"/>
                    </a:cubicBezTo>
                    <a:cubicBezTo>
                      <a:pt x="679" y="797"/>
                      <a:pt x="691" y="761"/>
                      <a:pt x="727" y="749"/>
                    </a:cubicBezTo>
                    <a:cubicBezTo>
                      <a:pt x="608" y="570"/>
                      <a:pt x="489" y="404"/>
                      <a:pt x="370" y="225"/>
                    </a:cubicBezTo>
                    <a:cubicBezTo>
                      <a:pt x="322" y="165"/>
                      <a:pt x="275" y="106"/>
                      <a:pt x="215" y="46"/>
                    </a:cubicBezTo>
                    <a:cubicBezTo>
                      <a:pt x="196" y="15"/>
                      <a:pt x="157" y="0"/>
                      <a:pt x="120"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373;p41">
                <a:extLst>
                  <a:ext uri="{FF2B5EF4-FFF2-40B4-BE49-F238E27FC236}">
                    <a16:creationId xmlns:a16="http://schemas.microsoft.com/office/drawing/2014/main" id="{8D8BF5C3-4752-CFCE-17D4-030984ADEDC9}"/>
                  </a:ext>
                </a:extLst>
              </p:cNvPr>
              <p:cNvSpPr/>
              <p:nvPr/>
            </p:nvSpPr>
            <p:spPr>
              <a:xfrm>
                <a:off x="6273152" y="2046805"/>
                <a:ext cx="12279" cy="63275"/>
              </a:xfrm>
              <a:custGeom>
                <a:avLst/>
                <a:gdLst/>
                <a:ahLst/>
                <a:cxnLst/>
                <a:rect l="l" t="t" r="r" b="b"/>
                <a:pathLst>
                  <a:path w="215" h="1108" extrusionOk="0">
                    <a:moveTo>
                      <a:pt x="191" y="0"/>
                    </a:moveTo>
                    <a:cubicBezTo>
                      <a:pt x="24" y="48"/>
                      <a:pt x="0" y="48"/>
                      <a:pt x="0" y="167"/>
                    </a:cubicBezTo>
                    <a:lnTo>
                      <a:pt x="36" y="977"/>
                    </a:lnTo>
                    <a:cubicBezTo>
                      <a:pt x="36" y="1001"/>
                      <a:pt x="84" y="1048"/>
                      <a:pt x="119" y="1108"/>
                    </a:cubicBezTo>
                    <a:cubicBezTo>
                      <a:pt x="155" y="1048"/>
                      <a:pt x="203" y="1001"/>
                      <a:pt x="203" y="953"/>
                    </a:cubicBezTo>
                    <a:cubicBezTo>
                      <a:pt x="215" y="679"/>
                      <a:pt x="215" y="381"/>
                      <a:pt x="215" y="96"/>
                    </a:cubicBezTo>
                    <a:cubicBezTo>
                      <a:pt x="215" y="60"/>
                      <a:pt x="203" y="36"/>
                      <a:pt x="19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374;p41">
                <a:extLst>
                  <a:ext uri="{FF2B5EF4-FFF2-40B4-BE49-F238E27FC236}">
                    <a16:creationId xmlns:a16="http://schemas.microsoft.com/office/drawing/2014/main" id="{F838BAF4-E86E-D5CD-52DD-3B6C025D9EB3}"/>
                  </a:ext>
                </a:extLst>
              </p:cNvPr>
              <p:cNvSpPr/>
              <p:nvPr/>
            </p:nvSpPr>
            <p:spPr>
              <a:xfrm>
                <a:off x="6557383" y="2377921"/>
                <a:ext cx="25186" cy="56479"/>
              </a:xfrm>
              <a:custGeom>
                <a:avLst/>
                <a:gdLst/>
                <a:ahLst/>
                <a:cxnLst/>
                <a:rect l="l" t="t" r="r" b="b"/>
                <a:pathLst>
                  <a:path w="441" h="989" extrusionOk="0">
                    <a:moveTo>
                      <a:pt x="143" y="1"/>
                    </a:moveTo>
                    <a:cubicBezTo>
                      <a:pt x="95" y="13"/>
                      <a:pt x="60" y="36"/>
                      <a:pt x="36" y="72"/>
                    </a:cubicBezTo>
                    <a:cubicBezTo>
                      <a:pt x="24" y="84"/>
                      <a:pt x="0" y="132"/>
                      <a:pt x="24" y="155"/>
                    </a:cubicBezTo>
                    <a:cubicBezTo>
                      <a:pt x="119" y="429"/>
                      <a:pt x="179" y="715"/>
                      <a:pt x="322" y="989"/>
                    </a:cubicBezTo>
                    <a:cubicBezTo>
                      <a:pt x="381" y="965"/>
                      <a:pt x="405" y="953"/>
                      <a:pt x="405" y="929"/>
                    </a:cubicBezTo>
                    <a:cubicBezTo>
                      <a:pt x="441" y="608"/>
                      <a:pt x="334" y="322"/>
                      <a:pt x="226" y="25"/>
                    </a:cubicBezTo>
                    <a:cubicBezTo>
                      <a:pt x="215" y="13"/>
                      <a:pt x="167" y="1"/>
                      <a:pt x="14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375;p41">
                <a:extLst>
                  <a:ext uri="{FF2B5EF4-FFF2-40B4-BE49-F238E27FC236}">
                    <a16:creationId xmlns:a16="http://schemas.microsoft.com/office/drawing/2014/main" id="{ACA2065A-01DC-1D71-9438-ACA0845D81EE}"/>
                  </a:ext>
                </a:extLst>
              </p:cNvPr>
              <p:cNvSpPr/>
              <p:nvPr/>
            </p:nvSpPr>
            <p:spPr>
              <a:xfrm>
                <a:off x="6133750" y="1681709"/>
                <a:ext cx="1236945" cy="955980"/>
              </a:xfrm>
              <a:custGeom>
                <a:avLst/>
                <a:gdLst/>
                <a:ahLst/>
                <a:cxnLst/>
                <a:rect l="l" t="t" r="r" b="b"/>
                <a:pathLst>
                  <a:path w="21659" h="16740" extrusionOk="0">
                    <a:moveTo>
                      <a:pt x="13427" y="1437"/>
                    </a:moveTo>
                    <a:cubicBezTo>
                      <a:pt x="13446" y="1437"/>
                      <a:pt x="13467" y="1443"/>
                      <a:pt x="13490" y="1452"/>
                    </a:cubicBezTo>
                    <a:lnTo>
                      <a:pt x="13633" y="1548"/>
                    </a:lnTo>
                    <a:cubicBezTo>
                      <a:pt x="13812" y="1690"/>
                      <a:pt x="13990" y="1857"/>
                      <a:pt x="14181" y="1976"/>
                    </a:cubicBezTo>
                    <a:cubicBezTo>
                      <a:pt x="14193" y="1976"/>
                      <a:pt x="14193" y="2012"/>
                      <a:pt x="14205" y="2024"/>
                    </a:cubicBezTo>
                    <a:cubicBezTo>
                      <a:pt x="14205" y="2048"/>
                      <a:pt x="14193" y="2071"/>
                      <a:pt x="14181" y="2083"/>
                    </a:cubicBezTo>
                    <a:lnTo>
                      <a:pt x="14121" y="2083"/>
                    </a:lnTo>
                    <a:cubicBezTo>
                      <a:pt x="13836" y="1988"/>
                      <a:pt x="13598" y="1809"/>
                      <a:pt x="13371" y="1607"/>
                    </a:cubicBezTo>
                    <a:cubicBezTo>
                      <a:pt x="13336" y="1571"/>
                      <a:pt x="13312" y="1536"/>
                      <a:pt x="13348" y="1488"/>
                    </a:cubicBezTo>
                    <a:cubicBezTo>
                      <a:pt x="13369" y="1452"/>
                      <a:pt x="13396" y="1437"/>
                      <a:pt x="13427" y="1437"/>
                    </a:cubicBezTo>
                    <a:close/>
                    <a:moveTo>
                      <a:pt x="15193" y="2822"/>
                    </a:moveTo>
                    <a:cubicBezTo>
                      <a:pt x="15264" y="2822"/>
                      <a:pt x="15312" y="2881"/>
                      <a:pt x="15360" y="2929"/>
                    </a:cubicBezTo>
                    <a:cubicBezTo>
                      <a:pt x="15491" y="3060"/>
                      <a:pt x="15610" y="3179"/>
                      <a:pt x="15729" y="3322"/>
                    </a:cubicBezTo>
                    <a:cubicBezTo>
                      <a:pt x="15741" y="3333"/>
                      <a:pt x="15741" y="3357"/>
                      <a:pt x="15741" y="3381"/>
                    </a:cubicBezTo>
                    <a:cubicBezTo>
                      <a:pt x="15729" y="3405"/>
                      <a:pt x="15729" y="3417"/>
                      <a:pt x="15693" y="3417"/>
                    </a:cubicBezTo>
                    <a:cubicBezTo>
                      <a:pt x="15681" y="3429"/>
                      <a:pt x="15666" y="3435"/>
                      <a:pt x="15651" y="3435"/>
                    </a:cubicBezTo>
                    <a:cubicBezTo>
                      <a:pt x="15636" y="3435"/>
                      <a:pt x="15622" y="3429"/>
                      <a:pt x="15610" y="3417"/>
                    </a:cubicBezTo>
                    <a:cubicBezTo>
                      <a:pt x="15419" y="3286"/>
                      <a:pt x="15241" y="3143"/>
                      <a:pt x="15098" y="2941"/>
                    </a:cubicBezTo>
                    <a:cubicBezTo>
                      <a:pt x="15074" y="2917"/>
                      <a:pt x="15074" y="2869"/>
                      <a:pt x="15098" y="2857"/>
                    </a:cubicBezTo>
                    <a:cubicBezTo>
                      <a:pt x="15133" y="2845"/>
                      <a:pt x="15157" y="2822"/>
                      <a:pt x="15193" y="2822"/>
                    </a:cubicBezTo>
                    <a:close/>
                    <a:moveTo>
                      <a:pt x="10672" y="3472"/>
                    </a:moveTo>
                    <a:cubicBezTo>
                      <a:pt x="10710" y="3472"/>
                      <a:pt x="10739" y="3488"/>
                      <a:pt x="10776" y="3524"/>
                    </a:cubicBezTo>
                    <a:lnTo>
                      <a:pt x="11216" y="4155"/>
                    </a:lnTo>
                    <a:cubicBezTo>
                      <a:pt x="11216" y="4167"/>
                      <a:pt x="11216" y="4191"/>
                      <a:pt x="11204" y="4215"/>
                    </a:cubicBezTo>
                    <a:cubicBezTo>
                      <a:pt x="11182" y="4229"/>
                      <a:pt x="11165" y="4239"/>
                      <a:pt x="11146" y="4239"/>
                    </a:cubicBezTo>
                    <a:cubicBezTo>
                      <a:pt x="11135" y="4239"/>
                      <a:pt x="11123" y="4236"/>
                      <a:pt x="11109" y="4226"/>
                    </a:cubicBezTo>
                    <a:cubicBezTo>
                      <a:pt x="10907" y="4048"/>
                      <a:pt x="10740" y="3834"/>
                      <a:pt x="10597" y="3619"/>
                    </a:cubicBezTo>
                    <a:cubicBezTo>
                      <a:pt x="10550" y="3560"/>
                      <a:pt x="10573" y="3476"/>
                      <a:pt x="10633" y="3476"/>
                    </a:cubicBezTo>
                    <a:cubicBezTo>
                      <a:pt x="10647" y="3474"/>
                      <a:pt x="10660" y="3472"/>
                      <a:pt x="10672" y="3472"/>
                    </a:cubicBezTo>
                    <a:close/>
                    <a:moveTo>
                      <a:pt x="16783" y="4198"/>
                    </a:moveTo>
                    <a:cubicBezTo>
                      <a:pt x="16798" y="4198"/>
                      <a:pt x="16813" y="4204"/>
                      <a:pt x="16824" y="4215"/>
                    </a:cubicBezTo>
                    <a:cubicBezTo>
                      <a:pt x="16907" y="4238"/>
                      <a:pt x="16931" y="4298"/>
                      <a:pt x="16979" y="4346"/>
                    </a:cubicBezTo>
                    <a:cubicBezTo>
                      <a:pt x="17122" y="4524"/>
                      <a:pt x="17288" y="4715"/>
                      <a:pt x="17443" y="4905"/>
                    </a:cubicBezTo>
                    <a:cubicBezTo>
                      <a:pt x="17455" y="4929"/>
                      <a:pt x="17455" y="4953"/>
                      <a:pt x="17467" y="4965"/>
                    </a:cubicBezTo>
                    <a:cubicBezTo>
                      <a:pt x="17455" y="4965"/>
                      <a:pt x="17443" y="5000"/>
                      <a:pt x="17419" y="5000"/>
                    </a:cubicBezTo>
                    <a:cubicBezTo>
                      <a:pt x="17396" y="5000"/>
                      <a:pt x="17348" y="5000"/>
                      <a:pt x="17336" y="4988"/>
                    </a:cubicBezTo>
                    <a:cubicBezTo>
                      <a:pt x="17110" y="4786"/>
                      <a:pt x="16907" y="4584"/>
                      <a:pt x="16741" y="4346"/>
                    </a:cubicBezTo>
                    <a:cubicBezTo>
                      <a:pt x="16741" y="4334"/>
                      <a:pt x="16729" y="4298"/>
                      <a:pt x="16729" y="4286"/>
                    </a:cubicBezTo>
                    <a:cubicBezTo>
                      <a:pt x="16729" y="4274"/>
                      <a:pt x="16729" y="4238"/>
                      <a:pt x="16741" y="4226"/>
                    </a:cubicBezTo>
                    <a:cubicBezTo>
                      <a:pt x="16747" y="4207"/>
                      <a:pt x="16765" y="4198"/>
                      <a:pt x="16783" y="4198"/>
                    </a:cubicBezTo>
                    <a:close/>
                    <a:moveTo>
                      <a:pt x="11812" y="5077"/>
                    </a:moveTo>
                    <a:cubicBezTo>
                      <a:pt x="11827" y="5077"/>
                      <a:pt x="11843" y="5080"/>
                      <a:pt x="11859" y="5084"/>
                    </a:cubicBezTo>
                    <a:cubicBezTo>
                      <a:pt x="11883" y="5108"/>
                      <a:pt x="11919" y="5119"/>
                      <a:pt x="11931" y="5143"/>
                    </a:cubicBezTo>
                    <a:cubicBezTo>
                      <a:pt x="12085" y="5346"/>
                      <a:pt x="12216" y="5536"/>
                      <a:pt x="12335" y="5762"/>
                    </a:cubicBezTo>
                    <a:cubicBezTo>
                      <a:pt x="12347" y="5786"/>
                      <a:pt x="12347" y="5822"/>
                      <a:pt x="12347" y="5846"/>
                    </a:cubicBezTo>
                    <a:cubicBezTo>
                      <a:pt x="12335" y="5881"/>
                      <a:pt x="12324" y="5893"/>
                      <a:pt x="12300" y="5905"/>
                    </a:cubicBezTo>
                    <a:cubicBezTo>
                      <a:pt x="12294" y="5911"/>
                      <a:pt x="12285" y="5914"/>
                      <a:pt x="12274" y="5914"/>
                    </a:cubicBezTo>
                    <a:cubicBezTo>
                      <a:pt x="12264" y="5914"/>
                      <a:pt x="12252" y="5911"/>
                      <a:pt x="12240" y="5905"/>
                    </a:cubicBezTo>
                    <a:cubicBezTo>
                      <a:pt x="12181" y="5858"/>
                      <a:pt x="12157" y="5822"/>
                      <a:pt x="12109" y="5762"/>
                    </a:cubicBezTo>
                    <a:cubicBezTo>
                      <a:pt x="11978" y="5584"/>
                      <a:pt x="11812" y="5417"/>
                      <a:pt x="11728" y="5203"/>
                    </a:cubicBezTo>
                    <a:cubicBezTo>
                      <a:pt x="11704" y="5191"/>
                      <a:pt x="11728" y="5143"/>
                      <a:pt x="11740" y="5119"/>
                    </a:cubicBezTo>
                    <a:cubicBezTo>
                      <a:pt x="11756" y="5088"/>
                      <a:pt x="11782" y="5077"/>
                      <a:pt x="11812" y="5077"/>
                    </a:cubicBezTo>
                    <a:close/>
                    <a:moveTo>
                      <a:pt x="6859" y="5191"/>
                    </a:moveTo>
                    <a:cubicBezTo>
                      <a:pt x="6906" y="5191"/>
                      <a:pt x="6942" y="5203"/>
                      <a:pt x="6966" y="5250"/>
                    </a:cubicBezTo>
                    <a:cubicBezTo>
                      <a:pt x="6966" y="5262"/>
                      <a:pt x="6978" y="5298"/>
                      <a:pt x="6978" y="5310"/>
                    </a:cubicBezTo>
                    <a:cubicBezTo>
                      <a:pt x="7001" y="5608"/>
                      <a:pt x="6990" y="5905"/>
                      <a:pt x="6930" y="6203"/>
                    </a:cubicBezTo>
                    <a:cubicBezTo>
                      <a:pt x="6930" y="6239"/>
                      <a:pt x="6918" y="6274"/>
                      <a:pt x="6882" y="6298"/>
                    </a:cubicBezTo>
                    <a:cubicBezTo>
                      <a:pt x="6859" y="6310"/>
                      <a:pt x="6823" y="6322"/>
                      <a:pt x="6799" y="6322"/>
                    </a:cubicBezTo>
                    <a:cubicBezTo>
                      <a:pt x="6793" y="6324"/>
                      <a:pt x="6787" y="6324"/>
                      <a:pt x="6782" y="6324"/>
                    </a:cubicBezTo>
                    <a:cubicBezTo>
                      <a:pt x="6748" y="6324"/>
                      <a:pt x="6740" y="6293"/>
                      <a:pt x="6740" y="6262"/>
                    </a:cubicBezTo>
                    <a:lnTo>
                      <a:pt x="6740" y="5798"/>
                    </a:lnTo>
                    <a:lnTo>
                      <a:pt x="6728" y="5798"/>
                    </a:lnTo>
                    <a:cubicBezTo>
                      <a:pt x="6728" y="5655"/>
                      <a:pt x="6728" y="5524"/>
                      <a:pt x="6740" y="5369"/>
                    </a:cubicBezTo>
                    <a:cubicBezTo>
                      <a:pt x="6740" y="5322"/>
                      <a:pt x="6740" y="5298"/>
                      <a:pt x="6751" y="5262"/>
                    </a:cubicBezTo>
                    <a:cubicBezTo>
                      <a:pt x="6763" y="5227"/>
                      <a:pt x="6811" y="5191"/>
                      <a:pt x="6859" y="5191"/>
                    </a:cubicBezTo>
                    <a:close/>
                    <a:moveTo>
                      <a:pt x="18211" y="6127"/>
                    </a:moveTo>
                    <a:cubicBezTo>
                      <a:pt x="18219" y="6127"/>
                      <a:pt x="18226" y="6128"/>
                      <a:pt x="18229" y="6131"/>
                    </a:cubicBezTo>
                    <a:cubicBezTo>
                      <a:pt x="18277" y="6155"/>
                      <a:pt x="18312" y="6203"/>
                      <a:pt x="18348" y="6251"/>
                    </a:cubicBezTo>
                    <a:cubicBezTo>
                      <a:pt x="18467" y="6453"/>
                      <a:pt x="18586" y="6655"/>
                      <a:pt x="18705" y="6858"/>
                    </a:cubicBezTo>
                    <a:cubicBezTo>
                      <a:pt x="18717" y="6870"/>
                      <a:pt x="18717" y="6905"/>
                      <a:pt x="18717" y="6917"/>
                    </a:cubicBezTo>
                    <a:cubicBezTo>
                      <a:pt x="18697" y="6928"/>
                      <a:pt x="18676" y="6955"/>
                      <a:pt x="18671" y="6955"/>
                    </a:cubicBezTo>
                    <a:cubicBezTo>
                      <a:pt x="18670" y="6955"/>
                      <a:pt x="18670" y="6955"/>
                      <a:pt x="18670" y="6953"/>
                    </a:cubicBezTo>
                    <a:cubicBezTo>
                      <a:pt x="18646" y="6953"/>
                      <a:pt x="18598" y="6929"/>
                      <a:pt x="18586" y="6917"/>
                    </a:cubicBezTo>
                    <a:cubicBezTo>
                      <a:pt x="18408" y="6715"/>
                      <a:pt x="18253" y="6501"/>
                      <a:pt x="18122" y="6262"/>
                    </a:cubicBezTo>
                    <a:cubicBezTo>
                      <a:pt x="18110" y="6251"/>
                      <a:pt x="18110" y="6215"/>
                      <a:pt x="18110" y="6203"/>
                    </a:cubicBezTo>
                    <a:cubicBezTo>
                      <a:pt x="18110" y="6179"/>
                      <a:pt x="18122" y="6143"/>
                      <a:pt x="18134" y="6143"/>
                    </a:cubicBezTo>
                    <a:cubicBezTo>
                      <a:pt x="18159" y="6135"/>
                      <a:pt x="18190" y="6127"/>
                      <a:pt x="18211" y="6127"/>
                    </a:cubicBezTo>
                    <a:close/>
                    <a:moveTo>
                      <a:pt x="2494" y="6320"/>
                    </a:moveTo>
                    <a:cubicBezTo>
                      <a:pt x="2528" y="6320"/>
                      <a:pt x="2537" y="6351"/>
                      <a:pt x="2537" y="6381"/>
                    </a:cubicBezTo>
                    <a:cubicBezTo>
                      <a:pt x="2560" y="6512"/>
                      <a:pt x="2560" y="6655"/>
                      <a:pt x="2537" y="6786"/>
                    </a:cubicBezTo>
                    <a:cubicBezTo>
                      <a:pt x="2537" y="6917"/>
                      <a:pt x="2537" y="7048"/>
                      <a:pt x="2525" y="7203"/>
                    </a:cubicBezTo>
                    <a:cubicBezTo>
                      <a:pt x="2525" y="7251"/>
                      <a:pt x="2501" y="7286"/>
                      <a:pt x="2453" y="7286"/>
                    </a:cubicBezTo>
                    <a:cubicBezTo>
                      <a:pt x="2441" y="7286"/>
                      <a:pt x="2394" y="7251"/>
                      <a:pt x="2394" y="7215"/>
                    </a:cubicBezTo>
                    <a:cubicBezTo>
                      <a:pt x="2346" y="6965"/>
                      <a:pt x="2346" y="6715"/>
                      <a:pt x="2346" y="6453"/>
                    </a:cubicBezTo>
                    <a:cubicBezTo>
                      <a:pt x="2346" y="6429"/>
                      <a:pt x="2382" y="6381"/>
                      <a:pt x="2394" y="6370"/>
                    </a:cubicBezTo>
                    <a:cubicBezTo>
                      <a:pt x="2418" y="6334"/>
                      <a:pt x="2453" y="6322"/>
                      <a:pt x="2477" y="6322"/>
                    </a:cubicBezTo>
                    <a:cubicBezTo>
                      <a:pt x="2483" y="6320"/>
                      <a:pt x="2489" y="6320"/>
                      <a:pt x="2494" y="6320"/>
                    </a:cubicBezTo>
                    <a:close/>
                    <a:moveTo>
                      <a:pt x="13040" y="6987"/>
                    </a:moveTo>
                    <a:cubicBezTo>
                      <a:pt x="13067" y="6987"/>
                      <a:pt x="13096" y="6999"/>
                      <a:pt x="13121" y="7024"/>
                    </a:cubicBezTo>
                    <a:cubicBezTo>
                      <a:pt x="13169" y="7048"/>
                      <a:pt x="13181" y="7096"/>
                      <a:pt x="13217" y="7132"/>
                    </a:cubicBezTo>
                    <a:lnTo>
                      <a:pt x="13574" y="7620"/>
                    </a:lnTo>
                    <a:cubicBezTo>
                      <a:pt x="13586" y="7632"/>
                      <a:pt x="13586" y="7667"/>
                      <a:pt x="13586" y="7679"/>
                    </a:cubicBezTo>
                    <a:cubicBezTo>
                      <a:pt x="13574" y="7691"/>
                      <a:pt x="13550" y="7703"/>
                      <a:pt x="13526" y="7703"/>
                    </a:cubicBezTo>
                    <a:cubicBezTo>
                      <a:pt x="13512" y="7710"/>
                      <a:pt x="13498" y="7713"/>
                      <a:pt x="13485" y="7713"/>
                    </a:cubicBezTo>
                    <a:cubicBezTo>
                      <a:pt x="13453" y="7713"/>
                      <a:pt x="13424" y="7696"/>
                      <a:pt x="13407" y="7679"/>
                    </a:cubicBezTo>
                    <a:cubicBezTo>
                      <a:pt x="13228" y="7524"/>
                      <a:pt x="13062" y="7370"/>
                      <a:pt x="12943" y="7155"/>
                    </a:cubicBezTo>
                    <a:cubicBezTo>
                      <a:pt x="12919" y="7096"/>
                      <a:pt x="12919" y="7036"/>
                      <a:pt x="12978" y="7013"/>
                    </a:cubicBezTo>
                    <a:cubicBezTo>
                      <a:pt x="12995" y="6996"/>
                      <a:pt x="13017" y="6987"/>
                      <a:pt x="13040" y="6987"/>
                    </a:cubicBezTo>
                    <a:close/>
                    <a:moveTo>
                      <a:pt x="6918" y="7584"/>
                    </a:moveTo>
                    <a:cubicBezTo>
                      <a:pt x="6978" y="7584"/>
                      <a:pt x="6990" y="7632"/>
                      <a:pt x="7001" y="7679"/>
                    </a:cubicBezTo>
                    <a:cubicBezTo>
                      <a:pt x="7025" y="7751"/>
                      <a:pt x="7037" y="7822"/>
                      <a:pt x="7037" y="7905"/>
                    </a:cubicBezTo>
                    <a:cubicBezTo>
                      <a:pt x="7049" y="8108"/>
                      <a:pt x="7049" y="8322"/>
                      <a:pt x="7097" y="8525"/>
                    </a:cubicBezTo>
                    <a:cubicBezTo>
                      <a:pt x="7109" y="8572"/>
                      <a:pt x="7097" y="8632"/>
                      <a:pt x="7061" y="8679"/>
                    </a:cubicBezTo>
                    <a:cubicBezTo>
                      <a:pt x="7049" y="8691"/>
                      <a:pt x="7022" y="8697"/>
                      <a:pt x="6997" y="8697"/>
                    </a:cubicBezTo>
                    <a:cubicBezTo>
                      <a:pt x="6972" y="8697"/>
                      <a:pt x="6948" y="8691"/>
                      <a:pt x="6942" y="8679"/>
                    </a:cubicBezTo>
                    <a:cubicBezTo>
                      <a:pt x="6942" y="8656"/>
                      <a:pt x="6930" y="8656"/>
                      <a:pt x="6930" y="8644"/>
                    </a:cubicBezTo>
                    <a:cubicBezTo>
                      <a:pt x="6859" y="8358"/>
                      <a:pt x="6799" y="8060"/>
                      <a:pt x="6763" y="7751"/>
                    </a:cubicBezTo>
                    <a:cubicBezTo>
                      <a:pt x="6787" y="7727"/>
                      <a:pt x="6799" y="7679"/>
                      <a:pt x="6811" y="7644"/>
                    </a:cubicBezTo>
                    <a:cubicBezTo>
                      <a:pt x="6823" y="7620"/>
                      <a:pt x="6871" y="7584"/>
                      <a:pt x="6918" y="7584"/>
                    </a:cubicBezTo>
                    <a:close/>
                    <a:moveTo>
                      <a:pt x="19428" y="8259"/>
                    </a:moveTo>
                    <a:cubicBezTo>
                      <a:pt x="19442" y="8259"/>
                      <a:pt x="19456" y="8264"/>
                      <a:pt x="19467" y="8275"/>
                    </a:cubicBezTo>
                    <a:cubicBezTo>
                      <a:pt x="19503" y="8322"/>
                      <a:pt x="19551" y="8358"/>
                      <a:pt x="19563" y="8406"/>
                    </a:cubicBezTo>
                    <a:cubicBezTo>
                      <a:pt x="19705" y="8715"/>
                      <a:pt x="19741" y="9048"/>
                      <a:pt x="19825" y="9370"/>
                    </a:cubicBezTo>
                    <a:cubicBezTo>
                      <a:pt x="19801" y="9406"/>
                      <a:pt x="19801" y="9453"/>
                      <a:pt x="19777" y="9453"/>
                    </a:cubicBezTo>
                    <a:cubicBezTo>
                      <a:pt x="19741" y="9477"/>
                      <a:pt x="19717" y="9489"/>
                      <a:pt x="19682" y="9489"/>
                    </a:cubicBezTo>
                    <a:cubicBezTo>
                      <a:pt x="19670" y="9489"/>
                      <a:pt x="19646" y="9465"/>
                      <a:pt x="19646" y="9453"/>
                    </a:cubicBezTo>
                    <a:cubicBezTo>
                      <a:pt x="19527" y="9108"/>
                      <a:pt x="19408" y="8751"/>
                      <a:pt x="19348" y="8394"/>
                    </a:cubicBezTo>
                    <a:cubicBezTo>
                      <a:pt x="19348" y="8358"/>
                      <a:pt x="19360" y="8334"/>
                      <a:pt x="19360" y="8298"/>
                    </a:cubicBezTo>
                    <a:cubicBezTo>
                      <a:pt x="19360" y="8282"/>
                      <a:pt x="19395" y="8259"/>
                      <a:pt x="19428" y="8259"/>
                    </a:cubicBezTo>
                    <a:close/>
                    <a:moveTo>
                      <a:pt x="14181" y="8929"/>
                    </a:moveTo>
                    <a:cubicBezTo>
                      <a:pt x="14193" y="8941"/>
                      <a:pt x="14240" y="8953"/>
                      <a:pt x="14264" y="8977"/>
                    </a:cubicBezTo>
                    <a:cubicBezTo>
                      <a:pt x="14467" y="9227"/>
                      <a:pt x="14610" y="9513"/>
                      <a:pt x="14741" y="9810"/>
                    </a:cubicBezTo>
                    <a:cubicBezTo>
                      <a:pt x="14741" y="9834"/>
                      <a:pt x="14717" y="9870"/>
                      <a:pt x="14705" y="9894"/>
                    </a:cubicBezTo>
                    <a:cubicBezTo>
                      <a:pt x="14691" y="9903"/>
                      <a:pt x="14676" y="9907"/>
                      <a:pt x="14661" y="9907"/>
                    </a:cubicBezTo>
                    <a:cubicBezTo>
                      <a:pt x="14638" y="9907"/>
                      <a:pt x="14617" y="9897"/>
                      <a:pt x="14610" y="9882"/>
                    </a:cubicBezTo>
                    <a:cubicBezTo>
                      <a:pt x="14443" y="9644"/>
                      <a:pt x="14288" y="9394"/>
                      <a:pt x="14121" y="9132"/>
                    </a:cubicBezTo>
                    <a:cubicBezTo>
                      <a:pt x="14086" y="9108"/>
                      <a:pt x="14086" y="9060"/>
                      <a:pt x="14086" y="9013"/>
                    </a:cubicBezTo>
                    <a:cubicBezTo>
                      <a:pt x="14086" y="8953"/>
                      <a:pt x="14121" y="8941"/>
                      <a:pt x="14181" y="8929"/>
                    </a:cubicBezTo>
                    <a:close/>
                    <a:moveTo>
                      <a:pt x="7097" y="9930"/>
                    </a:moveTo>
                    <a:cubicBezTo>
                      <a:pt x="7144" y="9930"/>
                      <a:pt x="7180" y="9941"/>
                      <a:pt x="7204" y="9989"/>
                    </a:cubicBezTo>
                    <a:cubicBezTo>
                      <a:pt x="7216" y="10001"/>
                      <a:pt x="7216" y="10001"/>
                      <a:pt x="7216" y="10013"/>
                    </a:cubicBezTo>
                    <a:lnTo>
                      <a:pt x="7394" y="11037"/>
                    </a:lnTo>
                    <a:cubicBezTo>
                      <a:pt x="7382" y="11073"/>
                      <a:pt x="7359" y="11120"/>
                      <a:pt x="7335" y="11132"/>
                    </a:cubicBezTo>
                    <a:cubicBezTo>
                      <a:pt x="7335" y="11144"/>
                      <a:pt x="7299" y="11180"/>
                      <a:pt x="7287" y="11180"/>
                    </a:cubicBezTo>
                    <a:cubicBezTo>
                      <a:pt x="7275" y="11180"/>
                      <a:pt x="7263" y="11156"/>
                      <a:pt x="7240" y="11144"/>
                    </a:cubicBezTo>
                    <a:cubicBezTo>
                      <a:pt x="7228" y="11120"/>
                      <a:pt x="7228" y="11084"/>
                      <a:pt x="7216" y="11061"/>
                    </a:cubicBezTo>
                    <a:cubicBezTo>
                      <a:pt x="7144" y="10739"/>
                      <a:pt x="7061" y="10442"/>
                      <a:pt x="6990" y="10132"/>
                    </a:cubicBezTo>
                    <a:cubicBezTo>
                      <a:pt x="6990" y="10084"/>
                      <a:pt x="6978" y="10049"/>
                      <a:pt x="6990" y="10001"/>
                    </a:cubicBezTo>
                    <a:cubicBezTo>
                      <a:pt x="7001" y="9953"/>
                      <a:pt x="7049" y="9941"/>
                      <a:pt x="7097" y="9930"/>
                    </a:cubicBezTo>
                    <a:close/>
                    <a:moveTo>
                      <a:pt x="15443" y="11311"/>
                    </a:moveTo>
                    <a:cubicBezTo>
                      <a:pt x="15455" y="11311"/>
                      <a:pt x="15503" y="11323"/>
                      <a:pt x="15514" y="11358"/>
                    </a:cubicBezTo>
                    <a:cubicBezTo>
                      <a:pt x="15562" y="11418"/>
                      <a:pt x="15598" y="11489"/>
                      <a:pt x="15622" y="11561"/>
                    </a:cubicBezTo>
                    <a:cubicBezTo>
                      <a:pt x="15717" y="11835"/>
                      <a:pt x="15800" y="12096"/>
                      <a:pt x="15872" y="12370"/>
                    </a:cubicBezTo>
                    <a:cubicBezTo>
                      <a:pt x="15895" y="12406"/>
                      <a:pt x="15895" y="12454"/>
                      <a:pt x="15895" y="12501"/>
                    </a:cubicBezTo>
                    <a:cubicBezTo>
                      <a:pt x="15895" y="12513"/>
                      <a:pt x="15860" y="12525"/>
                      <a:pt x="15848" y="12549"/>
                    </a:cubicBezTo>
                    <a:cubicBezTo>
                      <a:pt x="15837" y="12556"/>
                      <a:pt x="15828" y="12559"/>
                      <a:pt x="15819" y="12559"/>
                    </a:cubicBezTo>
                    <a:cubicBezTo>
                      <a:pt x="15797" y="12559"/>
                      <a:pt x="15778" y="12542"/>
                      <a:pt x="15753" y="12525"/>
                    </a:cubicBezTo>
                    <a:cubicBezTo>
                      <a:pt x="15741" y="12513"/>
                      <a:pt x="15729" y="12513"/>
                      <a:pt x="15729" y="12501"/>
                    </a:cubicBezTo>
                    <a:cubicBezTo>
                      <a:pt x="15550" y="12168"/>
                      <a:pt x="15431" y="11811"/>
                      <a:pt x="15360" y="11454"/>
                    </a:cubicBezTo>
                    <a:lnTo>
                      <a:pt x="15360" y="11394"/>
                    </a:lnTo>
                    <a:cubicBezTo>
                      <a:pt x="15360" y="11334"/>
                      <a:pt x="15383" y="11311"/>
                      <a:pt x="15443" y="11311"/>
                    </a:cubicBezTo>
                    <a:close/>
                    <a:moveTo>
                      <a:pt x="7494" y="12122"/>
                    </a:moveTo>
                    <a:cubicBezTo>
                      <a:pt x="7514" y="12122"/>
                      <a:pt x="7529" y="12139"/>
                      <a:pt x="7537" y="12156"/>
                    </a:cubicBezTo>
                    <a:cubicBezTo>
                      <a:pt x="7537" y="12168"/>
                      <a:pt x="7561" y="12168"/>
                      <a:pt x="7561" y="12192"/>
                    </a:cubicBezTo>
                    <a:cubicBezTo>
                      <a:pt x="7621" y="12430"/>
                      <a:pt x="7680" y="12680"/>
                      <a:pt x="7740" y="12906"/>
                    </a:cubicBezTo>
                    <a:cubicBezTo>
                      <a:pt x="7716" y="12942"/>
                      <a:pt x="7716" y="12989"/>
                      <a:pt x="7680" y="12989"/>
                    </a:cubicBezTo>
                    <a:cubicBezTo>
                      <a:pt x="7644" y="12989"/>
                      <a:pt x="7633" y="12966"/>
                      <a:pt x="7621" y="12930"/>
                    </a:cubicBezTo>
                    <a:cubicBezTo>
                      <a:pt x="7537" y="12727"/>
                      <a:pt x="7466" y="12501"/>
                      <a:pt x="7394" y="12275"/>
                    </a:cubicBezTo>
                    <a:cubicBezTo>
                      <a:pt x="7382" y="12251"/>
                      <a:pt x="7382" y="12216"/>
                      <a:pt x="7394" y="12192"/>
                    </a:cubicBezTo>
                    <a:cubicBezTo>
                      <a:pt x="7406" y="12156"/>
                      <a:pt x="7442" y="12144"/>
                      <a:pt x="7466" y="12132"/>
                    </a:cubicBezTo>
                    <a:cubicBezTo>
                      <a:pt x="7476" y="12125"/>
                      <a:pt x="7486" y="12122"/>
                      <a:pt x="7494" y="12122"/>
                    </a:cubicBezTo>
                    <a:close/>
                    <a:moveTo>
                      <a:pt x="7942" y="14275"/>
                    </a:moveTo>
                    <a:cubicBezTo>
                      <a:pt x="7978" y="14275"/>
                      <a:pt x="7990" y="14275"/>
                      <a:pt x="8002" y="14287"/>
                    </a:cubicBezTo>
                    <a:cubicBezTo>
                      <a:pt x="8073" y="14323"/>
                      <a:pt x="8109" y="14406"/>
                      <a:pt x="8133" y="14478"/>
                    </a:cubicBezTo>
                    <a:cubicBezTo>
                      <a:pt x="8240" y="14728"/>
                      <a:pt x="8347" y="15002"/>
                      <a:pt x="8442" y="15252"/>
                    </a:cubicBezTo>
                    <a:cubicBezTo>
                      <a:pt x="8466" y="15299"/>
                      <a:pt x="8430" y="15323"/>
                      <a:pt x="8406" y="15359"/>
                    </a:cubicBezTo>
                    <a:cubicBezTo>
                      <a:pt x="8389" y="15369"/>
                      <a:pt x="8374" y="15374"/>
                      <a:pt x="8360" y="15374"/>
                    </a:cubicBezTo>
                    <a:cubicBezTo>
                      <a:pt x="8327" y="15374"/>
                      <a:pt x="8304" y="15348"/>
                      <a:pt x="8287" y="15323"/>
                    </a:cubicBezTo>
                    <a:cubicBezTo>
                      <a:pt x="8109" y="15073"/>
                      <a:pt x="8014" y="14787"/>
                      <a:pt x="7918" y="14502"/>
                    </a:cubicBezTo>
                    <a:cubicBezTo>
                      <a:pt x="7894" y="14442"/>
                      <a:pt x="7871" y="14371"/>
                      <a:pt x="7894" y="14311"/>
                    </a:cubicBezTo>
                    <a:lnTo>
                      <a:pt x="7942" y="14275"/>
                    </a:lnTo>
                    <a:close/>
                    <a:moveTo>
                      <a:pt x="13689" y="0"/>
                    </a:moveTo>
                    <a:cubicBezTo>
                      <a:pt x="13648" y="0"/>
                      <a:pt x="13618" y="19"/>
                      <a:pt x="13609" y="59"/>
                    </a:cubicBezTo>
                    <a:cubicBezTo>
                      <a:pt x="13526" y="345"/>
                      <a:pt x="13300" y="536"/>
                      <a:pt x="13074" y="726"/>
                    </a:cubicBezTo>
                    <a:cubicBezTo>
                      <a:pt x="12895" y="881"/>
                      <a:pt x="12705" y="1024"/>
                      <a:pt x="12514" y="1155"/>
                    </a:cubicBezTo>
                    <a:cubicBezTo>
                      <a:pt x="11812" y="1655"/>
                      <a:pt x="11073" y="2083"/>
                      <a:pt x="10323" y="2488"/>
                    </a:cubicBezTo>
                    <a:cubicBezTo>
                      <a:pt x="9299" y="3036"/>
                      <a:pt x="8240" y="3536"/>
                      <a:pt x="7168" y="4000"/>
                    </a:cubicBezTo>
                    <a:cubicBezTo>
                      <a:pt x="6228" y="4405"/>
                      <a:pt x="5275" y="4774"/>
                      <a:pt x="4323" y="5119"/>
                    </a:cubicBezTo>
                    <a:cubicBezTo>
                      <a:pt x="3656" y="5358"/>
                      <a:pt x="2977" y="5584"/>
                      <a:pt x="2275" y="5727"/>
                    </a:cubicBezTo>
                    <a:cubicBezTo>
                      <a:pt x="1870" y="5808"/>
                      <a:pt x="1458" y="5923"/>
                      <a:pt x="1035" y="5923"/>
                    </a:cubicBezTo>
                    <a:cubicBezTo>
                      <a:pt x="898" y="5923"/>
                      <a:pt x="759" y="5911"/>
                      <a:pt x="620" y="5881"/>
                    </a:cubicBezTo>
                    <a:cubicBezTo>
                      <a:pt x="605" y="5877"/>
                      <a:pt x="591" y="5875"/>
                      <a:pt x="579" y="5875"/>
                    </a:cubicBezTo>
                    <a:cubicBezTo>
                      <a:pt x="521" y="5875"/>
                      <a:pt x="487" y="5918"/>
                      <a:pt x="477" y="5977"/>
                    </a:cubicBezTo>
                    <a:cubicBezTo>
                      <a:pt x="382" y="6298"/>
                      <a:pt x="298" y="6608"/>
                      <a:pt x="215" y="6917"/>
                    </a:cubicBezTo>
                    <a:cubicBezTo>
                      <a:pt x="120" y="7334"/>
                      <a:pt x="96" y="7763"/>
                      <a:pt x="24" y="8179"/>
                    </a:cubicBezTo>
                    <a:cubicBezTo>
                      <a:pt x="1" y="8358"/>
                      <a:pt x="24" y="8406"/>
                      <a:pt x="203" y="8441"/>
                    </a:cubicBezTo>
                    <a:lnTo>
                      <a:pt x="1096" y="8572"/>
                    </a:lnTo>
                    <a:cubicBezTo>
                      <a:pt x="1632" y="8644"/>
                      <a:pt x="2179" y="8751"/>
                      <a:pt x="2715" y="8822"/>
                    </a:cubicBezTo>
                    <a:cubicBezTo>
                      <a:pt x="2822" y="8834"/>
                      <a:pt x="2918" y="8870"/>
                      <a:pt x="2989" y="8941"/>
                    </a:cubicBezTo>
                    <a:cubicBezTo>
                      <a:pt x="3394" y="9358"/>
                      <a:pt x="3811" y="9775"/>
                      <a:pt x="4061" y="10346"/>
                    </a:cubicBezTo>
                    <a:cubicBezTo>
                      <a:pt x="4299" y="10846"/>
                      <a:pt x="4501" y="11370"/>
                      <a:pt x="4620" y="11918"/>
                    </a:cubicBezTo>
                    <a:cubicBezTo>
                      <a:pt x="4739" y="12489"/>
                      <a:pt x="4727" y="13061"/>
                      <a:pt x="4715" y="13632"/>
                    </a:cubicBezTo>
                    <a:cubicBezTo>
                      <a:pt x="4704" y="14109"/>
                      <a:pt x="4561" y="14573"/>
                      <a:pt x="4430" y="15013"/>
                    </a:cubicBezTo>
                    <a:cubicBezTo>
                      <a:pt x="4346" y="15287"/>
                      <a:pt x="4227" y="15537"/>
                      <a:pt x="4001" y="15740"/>
                    </a:cubicBezTo>
                    <a:cubicBezTo>
                      <a:pt x="3858" y="15704"/>
                      <a:pt x="3715" y="15716"/>
                      <a:pt x="3632" y="15585"/>
                    </a:cubicBezTo>
                    <a:cubicBezTo>
                      <a:pt x="3613" y="15589"/>
                      <a:pt x="3592" y="15593"/>
                      <a:pt x="3572" y="15593"/>
                    </a:cubicBezTo>
                    <a:cubicBezTo>
                      <a:pt x="3528" y="15593"/>
                      <a:pt x="3489" y="15575"/>
                      <a:pt x="3489" y="15502"/>
                    </a:cubicBezTo>
                    <a:cubicBezTo>
                      <a:pt x="3464" y="15512"/>
                      <a:pt x="3441" y="15516"/>
                      <a:pt x="3418" y="15516"/>
                    </a:cubicBezTo>
                    <a:cubicBezTo>
                      <a:pt x="3334" y="15516"/>
                      <a:pt x="3264" y="15456"/>
                      <a:pt x="3180" y="15418"/>
                    </a:cubicBezTo>
                    <a:cubicBezTo>
                      <a:pt x="2299" y="15002"/>
                      <a:pt x="1441" y="14585"/>
                      <a:pt x="572" y="14121"/>
                    </a:cubicBezTo>
                    <a:cubicBezTo>
                      <a:pt x="525" y="14083"/>
                      <a:pt x="478" y="14038"/>
                      <a:pt x="420" y="14038"/>
                    </a:cubicBezTo>
                    <a:cubicBezTo>
                      <a:pt x="404" y="14038"/>
                      <a:pt x="387" y="14041"/>
                      <a:pt x="370" y="14049"/>
                    </a:cubicBezTo>
                    <a:cubicBezTo>
                      <a:pt x="370" y="14061"/>
                      <a:pt x="358" y="14097"/>
                      <a:pt x="358" y="14109"/>
                    </a:cubicBezTo>
                    <a:cubicBezTo>
                      <a:pt x="441" y="14573"/>
                      <a:pt x="560" y="15013"/>
                      <a:pt x="727" y="15466"/>
                    </a:cubicBezTo>
                    <a:cubicBezTo>
                      <a:pt x="834" y="15716"/>
                      <a:pt x="917" y="15966"/>
                      <a:pt x="1013" y="16216"/>
                    </a:cubicBezTo>
                    <a:cubicBezTo>
                      <a:pt x="1036" y="16299"/>
                      <a:pt x="1096" y="16371"/>
                      <a:pt x="1025" y="16442"/>
                    </a:cubicBezTo>
                    <a:cubicBezTo>
                      <a:pt x="1215" y="16609"/>
                      <a:pt x="1263" y="16621"/>
                      <a:pt x="1453" y="16633"/>
                    </a:cubicBezTo>
                    <a:cubicBezTo>
                      <a:pt x="1858" y="16680"/>
                      <a:pt x="2275" y="16716"/>
                      <a:pt x="2691" y="16728"/>
                    </a:cubicBezTo>
                    <a:cubicBezTo>
                      <a:pt x="3191" y="16740"/>
                      <a:pt x="3703" y="16740"/>
                      <a:pt x="4204" y="16740"/>
                    </a:cubicBezTo>
                    <a:cubicBezTo>
                      <a:pt x="4525" y="16740"/>
                      <a:pt x="4835" y="16740"/>
                      <a:pt x="5144" y="16716"/>
                    </a:cubicBezTo>
                    <a:cubicBezTo>
                      <a:pt x="5739" y="16633"/>
                      <a:pt x="6347" y="16561"/>
                      <a:pt x="6942" y="16478"/>
                    </a:cubicBezTo>
                    <a:cubicBezTo>
                      <a:pt x="8442" y="16252"/>
                      <a:pt x="9930" y="15883"/>
                      <a:pt x="11383" y="15406"/>
                    </a:cubicBezTo>
                    <a:cubicBezTo>
                      <a:pt x="12907" y="14906"/>
                      <a:pt x="14383" y="14275"/>
                      <a:pt x="15812" y="13561"/>
                    </a:cubicBezTo>
                    <a:cubicBezTo>
                      <a:pt x="16884" y="13025"/>
                      <a:pt x="17931" y="12394"/>
                      <a:pt x="18932" y="11739"/>
                    </a:cubicBezTo>
                    <a:cubicBezTo>
                      <a:pt x="19801" y="11156"/>
                      <a:pt x="20670" y="10525"/>
                      <a:pt x="21456" y="9810"/>
                    </a:cubicBezTo>
                    <a:cubicBezTo>
                      <a:pt x="21587" y="9691"/>
                      <a:pt x="21646" y="9584"/>
                      <a:pt x="21646" y="9406"/>
                    </a:cubicBezTo>
                    <a:cubicBezTo>
                      <a:pt x="21658" y="9096"/>
                      <a:pt x="21622" y="8775"/>
                      <a:pt x="21575" y="8465"/>
                    </a:cubicBezTo>
                    <a:cubicBezTo>
                      <a:pt x="21503" y="7810"/>
                      <a:pt x="21337" y="7167"/>
                      <a:pt x="21051" y="6560"/>
                    </a:cubicBezTo>
                    <a:cubicBezTo>
                      <a:pt x="20789" y="6012"/>
                      <a:pt x="20479" y="5477"/>
                      <a:pt x="20122" y="4965"/>
                    </a:cubicBezTo>
                    <a:cubicBezTo>
                      <a:pt x="19598" y="4250"/>
                      <a:pt x="19015" y="3595"/>
                      <a:pt x="18312" y="3036"/>
                    </a:cubicBezTo>
                    <a:cubicBezTo>
                      <a:pt x="17348" y="2250"/>
                      <a:pt x="16324" y="1536"/>
                      <a:pt x="15264" y="881"/>
                    </a:cubicBezTo>
                    <a:cubicBezTo>
                      <a:pt x="14776" y="559"/>
                      <a:pt x="14252" y="297"/>
                      <a:pt x="13752" y="12"/>
                    </a:cubicBezTo>
                    <a:cubicBezTo>
                      <a:pt x="13730" y="4"/>
                      <a:pt x="13708" y="0"/>
                      <a:pt x="13689"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376;p41">
                <a:extLst>
                  <a:ext uri="{FF2B5EF4-FFF2-40B4-BE49-F238E27FC236}">
                    <a16:creationId xmlns:a16="http://schemas.microsoft.com/office/drawing/2014/main" id="{AC290138-687C-56D9-DAD0-E4AB26BDB367}"/>
                  </a:ext>
                </a:extLst>
              </p:cNvPr>
              <p:cNvSpPr/>
              <p:nvPr/>
            </p:nvSpPr>
            <p:spPr>
              <a:xfrm>
                <a:off x="6237802" y="2307221"/>
                <a:ext cx="1147169" cy="495065"/>
              </a:xfrm>
              <a:custGeom>
                <a:avLst/>
                <a:gdLst/>
                <a:ahLst/>
                <a:cxnLst/>
                <a:rect l="l" t="t" r="r" b="b"/>
                <a:pathLst>
                  <a:path w="20087" h="8669" extrusionOk="0">
                    <a:moveTo>
                      <a:pt x="20003" y="0"/>
                    </a:moveTo>
                    <a:cubicBezTo>
                      <a:pt x="19919" y="12"/>
                      <a:pt x="19860" y="108"/>
                      <a:pt x="19800" y="179"/>
                    </a:cubicBezTo>
                    <a:lnTo>
                      <a:pt x="19396" y="536"/>
                    </a:lnTo>
                    <a:cubicBezTo>
                      <a:pt x="18491" y="1274"/>
                      <a:pt x="17491" y="1870"/>
                      <a:pt x="16479" y="2453"/>
                    </a:cubicBezTo>
                    <a:cubicBezTo>
                      <a:pt x="15324" y="3108"/>
                      <a:pt x="14109" y="3703"/>
                      <a:pt x="12883" y="4251"/>
                    </a:cubicBezTo>
                    <a:cubicBezTo>
                      <a:pt x="11954" y="4656"/>
                      <a:pt x="11014" y="5025"/>
                      <a:pt x="10061" y="5370"/>
                    </a:cubicBezTo>
                    <a:cubicBezTo>
                      <a:pt x="9525" y="5584"/>
                      <a:pt x="8989" y="5763"/>
                      <a:pt x="8442" y="5918"/>
                    </a:cubicBezTo>
                    <a:cubicBezTo>
                      <a:pt x="7644" y="6144"/>
                      <a:pt x="6823" y="6358"/>
                      <a:pt x="6001" y="6513"/>
                    </a:cubicBezTo>
                    <a:cubicBezTo>
                      <a:pt x="5322" y="6656"/>
                      <a:pt x="4620" y="6775"/>
                      <a:pt x="3917" y="6870"/>
                    </a:cubicBezTo>
                    <a:cubicBezTo>
                      <a:pt x="3489" y="6954"/>
                      <a:pt x="3036" y="6978"/>
                      <a:pt x="2608" y="7025"/>
                    </a:cubicBezTo>
                    <a:cubicBezTo>
                      <a:pt x="2060" y="7085"/>
                      <a:pt x="1512" y="7097"/>
                      <a:pt x="953" y="7097"/>
                    </a:cubicBezTo>
                    <a:cubicBezTo>
                      <a:pt x="655" y="7097"/>
                      <a:pt x="357" y="7085"/>
                      <a:pt x="84" y="7037"/>
                    </a:cubicBezTo>
                    <a:cubicBezTo>
                      <a:pt x="48" y="7037"/>
                      <a:pt x="0" y="7037"/>
                      <a:pt x="0" y="7085"/>
                    </a:cubicBezTo>
                    <a:cubicBezTo>
                      <a:pt x="0" y="7108"/>
                      <a:pt x="24" y="7132"/>
                      <a:pt x="36" y="7144"/>
                    </a:cubicBezTo>
                    <a:cubicBezTo>
                      <a:pt x="48" y="7156"/>
                      <a:pt x="84" y="7192"/>
                      <a:pt x="107" y="7204"/>
                    </a:cubicBezTo>
                    <a:cubicBezTo>
                      <a:pt x="441" y="7442"/>
                      <a:pt x="774" y="7656"/>
                      <a:pt x="1131" y="7847"/>
                    </a:cubicBezTo>
                    <a:cubicBezTo>
                      <a:pt x="1477" y="8013"/>
                      <a:pt x="1834" y="8216"/>
                      <a:pt x="2203" y="8335"/>
                    </a:cubicBezTo>
                    <a:cubicBezTo>
                      <a:pt x="2953" y="8573"/>
                      <a:pt x="3715" y="8668"/>
                      <a:pt x="4489" y="8668"/>
                    </a:cubicBezTo>
                    <a:cubicBezTo>
                      <a:pt x="5584" y="8668"/>
                      <a:pt x="6668" y="8525"/>
                      <a:pt x="7763" y="8311"/>
                    </a:cubicBezTo>
                    <a:cubicBezTo>
                      <a:pt x="8489" y="8168"/>
                      <a:pt x="9204" y="7990"/>
                      <a:pt x="9918" y="7799"/>
                    </a:cubicBezTo>
                    <a:cubicBezTo>
                      <a:pt x="11216" y="7442"/>
                      <a:pt x="12478" y="6978"/>
                      <a:pt x="13692" y="6406"/>
                    </a:cubicBezTo>
                    <a:cubicBezTo>
                      <a:pt x="14514" y="6037"/>
                      <a:pt x="15336" y="5656"/>
                      <a:pt x="16121" y="5192"/>
                    </a:cubicBezTo>
                    <a:cubicBezTo>
                      <a:pt x="16776" y="4799"/>
                      <a:pt x="17419" y="4430"/>
                      <a:pt x="18003" y="3941"/>
                    </a:cubicBezTo>
                    <a:cubicBezTo>
                      <a:pt x="18384" y="3632"/>
                      <a:pt x="18717" y="3275"/>
                      <a:pt x="18979" y="2834"/>
                    </a:cubicBezTo>
                    <a:cubicBezTo>
                      <a:pt x="19157" y="2536"/>
                      <a:pt x="19324" y="2239"/>
                      <a:pt x="19467" y="1941"/>
                    </a:cubicBezTo>
                    <a:cubicBezTo>
                      <a:pt x="19753" y="1393"/>
                      <a:pt x="19943" y="798"/>
                      <a:pt x="20027" y="191"/>
                    </a:cubicBezTo>
                    <a:cubicBezTo>
                      <a:pt x="20027" y="131"/>
                      <a:pt x="20086" y="60"/>
                      <a:pt x="20003"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377;p41">
                <a:extLst>
                  <a:ext uri="{FF2B5EF4-FFF2-40B4-BE49-F238E27FC236}">
                    <a16:creationId xmlns:a16="http://schemas.microsoft.com/office/drawing/2014/main" id="{674B6388-0148-ABD3-B4C1-FDAE9E1E840B}"/>
                  </a:ext>
                </a:extLst>
              </p:cNvPr>
              <p:cNvSpPr/>
              <p:nvPr/>
            </p:nvSpPr>
            <p:spPr>
              <a:xfrm>
                <a:off x="5902573" y="2142177"/>
                <a:ext cx="493031" cy="431504"/>
              </a:xfrm>
              <a:custGeom>
                <a:avLst/>
                <a:gdLst/>
                <a:ahLst/>
                <a:cxnLst/>
                <a:rect l="l" t="t" r="r" b="b"/>
                <a:pathLst>
                  <a:path w="8633" h="7556" extrusionOk="0">
                    <a:moveTo>
                      <a:pt x="1132" y="450"/>
                    </a:moveTo>
                    <a:cubicBezTo>
                      <a:pt x="1167" y="462"/>
                      <a:pt x="1191" y="497"/>
                      <a:pt x="1191" y="521"/>
                    </a:cubicBezTo>
                    <a:cubicBezTo>
                      <a:pt x="1263" y="1009"/>
                      <a:pt x="1286" y="1509"/>
                      <a:pt x="1191" y="1998"/>
                    </a:cubicBezTo>
                    <a:cubicBezTo>
                      <a:pt x="1096" y="2402"/>
                      <a:pt x="965" y="2795"/>
                      <a:pt x="572" y="3069"/>
                    </a:cubicBezTo>
                    <a:cubicBezTo>
                      <a:pt x="548" y="2974"/>
                      <a:pt x="572" y="2950"/>
                      <a:pt x="608" y="2914"/>
                    </a:cubicBezTo>
                    <a:cubicBezTo>
                      <a:pt x="965" y="2426"/>
                      <a:pt x="1096" y="1878"/>
                      <a:pt x="1048" y="1271"/>
                    </a:cubicBezTo>
                    <a:cubicBezTo>
                      <a:pt x="1036" y="1093"/>
                      <a:pt x="1036" y="914"/>
                      <a:pt x="1024" y="735"/>
                    </a:cubicBezTo>
                    <a:cubicBezTo>
                      <a:pt x="1024" y="640"/>
                      <a:pt x="1024" y="569"/>
                      <a:pt x="1048" y="497"/>
                    </a:cubicBezTo>
                    <a:cubicBezTo>
                      <a:pt x="1060" y="462"/>
                      <a:pt x="1084" y="450"/>
                      <a:pt x="1132" y="450"/>
                    </a:cubicBezTo>
                    <a:close/>
                    <a:moveTo>
                      <a:pt x="946" y="1"/>
                    </a:moveTo>
                    <a:cubicBezTo>
                      <a:pt x="863" y="1"/>
                      <a:pt x="794" y="34"/>
                      <a:pt x="739" y="116"/>
                    </a:cubicBezTo>
                    <a:cubicBezTo>
                      <a:pt x="691" y="176"/>
                      <a:pt x="667" y="223"/>
                      <a:pt x="620" y="283"/>
                    </a:cubicBezTo>
                    <a:cubicBezTo>
                      <a:pt x="501" y="462"/>
                      <a:pt x="453" y="652"/>
                      <a:pt x="370" y="831"/>
                    </a:cubicBezTo>
                    <a:cubicBezTo>
                      <a:pt x="120" y="1366"/>
                      <a:pt x="24" y="1914"/>
                      <a:pt x="12" y="2498"/>
                    </a:cubicBezTo>
                    <a:cubicBezTo>
                      <a:pt x="0" y="2652"/>
                      <a:pt x="36" y="2807"/>
                      <a:pt x="72" y="2962"/>
                    </a:cubicBezTo>
                    <a:cubicBezTo>
                      <a:pt x="96" y="3093"/>
                      <a:pt x="179" y="3212"/>
                      <a:pt x="298" y="3295"/>
                    </a:cubicBezTo>
                    <a:cubicBezTo>
                      <a:pt x="489" y="3402"/>
                      <a:pt x="667" y="3545"/>
                      <a:pt x="858" y="3664"/>
                    </a:cubicBezTo>
                    <a:cubicBezTo>
                      <a:pt x="1584" y="4105"/>
                      <a:pt x="2298" y="4545"/>
                      <a:pt x="3037" y="4962"/>
                    </a:cubicBezTo>
                    <a:cubicBezTo>
                      <a:pt x="3465" y="5212"/>
                      <a:pt x="3894" y="5426"/>
                      <a:pt x="4322" y="5677"/>
                    </a:cubicBezTo>
                    <a:lnTo>
                      <a:pt x="6156" y="6653"/>
                    </a:lnTo>
                    <a:cubicBezTo>
                      <a:pt x="6608" y="6891"/>
                      <a:pt x="7049" y="7117"/>
                      <a:pt x="7501" y="7355"/>
                    </a:cubicBezTo>
                    <a:cubicBezTo>
                      <a:pt x="7537" y="7379"/>
                      <a:pt x="7573" y="7403"/>
                      <a:pt x="7537" y="7462"/>
                    </a:cubicBezTo>
                    <a:cubicBezTo>
                      <a:pt x="7570" y="7439"/>
                      <a:pt x="7595" y="7429"/>
                      <a:pt x="7614" y="7429"/>
                    </a:cubicBezTo>
                    <a:cubicBezTo>
                      <a:pt x="7643" y="7429"/>
                      <a:pt x="7656" y="7455"/>
                      <a:pt x="7656" y="7498"/>
                    </a:cubicBezTo>
                    <a:cubicBezTo>
                      <a:pt x="7680" y="7478"/>
                      <a:pt x="7703" y="7470"/>
                      <a:pt x="7725" y="7470"/>
                    </a:cubicBezTo>
                    <a:cubicBezTo>
                      <a:pt x="7780" y="7470"/>
                      <a:pt x="7828" y="7517"/>
                      <a:pt x="7871" y="7534"/>
                    </a:cubicBezTo>
                    <a:cubicBezTo>
                      <a:pt x="7925" y="7547"/>
                      <a:pt x="7962" y="7556"/>
                      <a:pt x="7990" y="7556"/>
                    </a:cubicBezTo>
                    <a:cubicBezTo>
                      <a:pt x="8037" y="7556"/>
                      <a:pt x="8060" y="7533"/>
                      <a:pt x="8097" y="7474"/>
                    </a:cubicBezTo>
                    <a:cubicBezTo>
                      <a:pt x="8192" y="7308"/>
                      <a:pt x="8287" y="7129"/>
                      <a:pt x="8335" y="6950"/>
                    </a:cubicBezTo>
                    <a:cubicBezTo>
                      <a:pt x="8513" y="6284"/>
                      <a:pt x="8633" y="5605"/>
                      <a:pt x="8597" y="4926"/>
                    </a:cubicBezTo>
                    <a:cubicBezTo>
                      <a:pt x="8573" y="4212"/>
                      <a:pt x="8430" y="3522"/>
                      <a:pt x="8156" y="2867"/>
                    </a:cubicBezTo>
                    <a:cubicBezTo>
                      <a:pt x="7859" y="2200"/>
                      <a:pt x="7466" y="1605"/>
                      <a:pt x="6930" y="1116"/>
                    </a:cubicBezTo>
                    <a:cubicBezTo>
                      <a:pt x="6811" y="997"/>
                      <a:pt x="6680" y="938"/>
                      <a:pt x="6513" y="902"/>
                    </a:cubicBezTo>
                    <a:cubicBezTo>
                      <a:pt x="6037" y="831"/>
                      <a:pt x="5549" y="759"/>
                      <a:pt x="5061" y="688"/>
                    </a:cubicBezTo>
                    <a:cubicBezTo>
                      <a:pt x="4608" y="628"/>
                      <a:pt x="4144" y="545"/>
                      <a:pt x="3703" y="474"/>
                    </a:cubicBezTo>
                    <a:cubicBezTo>
                      <a:pt x="3584" y="462"/>
                      <a:pt x="3465" y="426"/>
                      <a:pt x="3346" y="414"/>
                    </a:cubicBezTo>
                    <a:cubicBezTo>
                      <a:pt x="2858" y="343"/>
                      <a:pt x="2382" y="271"/>
                      <a:pt x="1882" y="176"/>
                    </a:cubicBezTo>
                    <a:cubicBezTo>
                      <a:pt x="1584" y="116"/>
                      <a:pt x="1310" y="69"/>
                      <a:pt x="1024" y="9"/>
                    </a:cubicBezTo>
                    <a:cubicBezTo>
                      <a:pt x="997" y="4"/>
                      <a:pt x="971" y="1"/>
                      <a:pt x="946"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378;p41">
                <a:extLst>
                  <a:ext uri="{FF2B5EF4-FFF2-40B4-BE49-F238E27FC236}">
                    <a16:creationId xmlns:a16="http://schemas.microsoft.com/office/drawing/2014/main" id="{C5DF80C9-B8CC-5C1C-37F9-2A1B6DB08193}"/>
                  </a:ext>
                </a:extLst>
              </p:cNvPr>
              <p:cNvSpPr/>
              <p:nvPr/>
            </p:nvSpPr>
            <p:spPr>
              <a:xfrm>
                <a:off x="6144658" y="2190433"/>
                <a:ext cx="1275666" cy="506372"/>
              </a:xfrm>
              <a:custGeom>
                <a:avLst/>
                <a:gdLst/>
                <a:ahLst/>
                <a:cxnLst/>
                <a:rect l="l" t="t" r="r" b="b"/>
                <a:pathLst>
                  <a:path w="22337" h="8867" extrusionOk="0">
                    <a:moveTo>
                      <a:pt x="21962" y="1"/>
                    </a:moveTo>
                    <a:cubicBezTo>
                      <a:pt x="21854" y="1"/>
                      <a:pt x="21756" y="27"/>
                      <a:pt x="21658" y="81"/>
                    </a:cubicBezTo>
                    <a:cubicBezTo>
                      <a:pt x="21622" y="93"/>
                      <a:pt x="21574" y="140"/>
                      <a:pt x="21562" y="164"/>
                    </a:cubicBezTo>
                    <a:cubicBezTo>
                      <a:pt x="21539" y="224"/>
                      <a:pt x="21550" y="319"/>
                      <a:pt x="21598" y="486"/>
                    </a:cubicBezTo>
                    <a:cubicBezTo>
                      <a:pt x="21622" y="462"/>
                      <a:pt x="21669" y="450"/>
                      <a:pt x="21717" y="438"/>
                    </a:cubicBezTo>
                    <a:cubicBezTo>
                      <a:pt x="21734" y="412"/>
                      <a:pt x="21745" y="393"/>
                      <a:pt x="21763" y="393"/>
                    </a:cubicBezTo>
                    <a:cubicBezTo>
                      <a:pt x="21770" y="393"/>
                      <a:pt x="21779" y="396"/>
                      <a:pt x="21789" y="402"/>
                    </a:cubicBezTo>
                    <a:cubicBezTo>
                      <a:pt x="21812" y="438"/>
                      <a:pt x="21800" y="462"/>
                      <a:pt x="21777" y="486"/>
                    </a:cubicBezTo>
                    <a:cubicBezTo>
                      <a:pt x="21753" y="557"/>
                      <a:pt x="21717" y="617"/>
                      <a:pt x="21669" y="664"/>
                    </a:cubicBezTo>
                    <a:cubicBezTo>
                      <a:pt x="21205" y="1141"/>
                      <a:pt x="20729" y="1617"/>
                      <a:pt x="20193" y="2034"/>
                    </a:cubicBezTo>
                    <a:cubicBezTo>
                      <a:pt x="19598" y="2486"/>
                      <a:pt x="18991" y="2927"/>
                      <a:pt x="18348" y="3319"/>
                    </a:cubicBezTo>
                    <a:cubicBezTo>
                      <a:pt x="17514" y="3855"/>
                      <a:pt x="16657" y="4367"/>
                      <a:pt x="15764" y="4808"/>
                    </a:cubicBezTo>
                    <a:cubicBezTo>
                      <a:pt x="15192" y="5093"/>
                      <a:pt x="14633" y="5343"/>
                      <a:pt x="14049" y="5605"/>
                    </a:cubicBezTo>
                    <a:cubicBezTo>
                      <a:pt x="13216" y="5975"/>
                      <a:pt x="12371" y="6320"/>
                      <a:pt x="11490" y="6617"/>
                    </a:cubicBezTo>
                    <a:cubicBezTo>
                      <a:pt x="10466" y="6951"/>
                      <a:pt x="9406" y="7248"/>
                      <a:pt x="8346" y="7475"/>
                    </a:cubicBezTo>
                    <a:cubicBezTo>
                      <a:pt x="7906" y="7582"/>
                      <a:pt x="7442" y="7665"/>
                      <a:pt x="6989" y="7749"/>
                    </a:cubicBezTo>
                    <a:cubicBezTo>
                      <a:pt x="6429" y="7832"/>
                      <a:pt x="5846" y="7891"/>
                      <a:pt x="5263" y="7987"/>
                    </a:cubicBezTo>
                    <a:cubicBezTo>
                      <a:pt x="4786" y="8058"/>
                      <a:pt x="4298" y="8058"/>
                      <a:pt x="3822" y="8082"/>
                    </a:cubicBezTo>
                    <a:cubicBezTo>
                      <a:pt x="3528" y="8103"/>
                      <a:pt x="3236" y="8115"/>
                      <a:pt x="2944" y="8115"/>
                    </a:cubicBezTo>
                    <a:cubicBezTo>
                      <a:pt x="2587" y="8115"/>
                      <a:pt x="2230" y="8097"/>
                      <a:pt x="1869" y="8058"/>
                    </a:cubicBezTo>
                    <a:cubicBezTo>
                      <a:pt x="1596" y="8022"/>
                      <a:pt x="1298" y="8010"/>
                      <a:pt x="1012" y="7963"/>
                    </a:cubicBezTo>
                    <a:cubicBezTo>
                      <a:pt x="857" y="7939"/>
                      <a:pt x="703" y="7939"/>
                      <a:pt x="584" y="7820"/>
                    </a:cubicBezTo>
                    <a:cubicBezTo>
                      <a:pt x="560" y="7808"/>
                      <a:pt x="548" y="7760"/>
                      <a:pt x="548" y="7725"/>
                    </a:cubicBezTo>
                    <a:cubicBezTo>
                      <a:pt x="548" y="7725"/>
                      <a:pt x="595" y="7701"/>
                      <a:pt x="607" y="7701"/>
                    </a:cubicBezTo>
                    <a:cubicBezTo>
                      <a:pt x="714" y="7689"/>
                      <a:pt x="786" y="7665"/>
                      <a:pt x="798" y="7546"/>
                    </a:cubicBezTo>
                    <a:cubicBezTo>
                      <a:pt x="655" y="7510"/>
                      <a:pt x="703" y="7308"/>
                      <a:pt x="500" y="7225"/>
                    </a:cubicBezTo>
                    <a:cubicBezTo>
                      <a:pt x="286" y="7308"/>
                      <a:pt x="167" y="7487"/>
                      <a:pt x="60" y="7665"/>
                    </a:cubicBezTo>
                    <a:cubicBezTo>
                      <a:pt x="0" y="7760"/>
                      <a:pt x="12" y="7832"/>
                      <a:pt x="60" y="7927"/>
                    </a:cubicBezTo>
                    <a:cubicBezTo>
                      <a:pt x="191" y="8141"/>
                      <a:pt x="357" y="8344"/>
                      <a:pt x="595" y="8463"/>
                    </a:cubicBezTo>
                    <a:cubicBezTo>
                      <a:pt x="762" y="8534"/>
                      <a:pt x="917" y="8606"/>
                      <a:pt x="1095" y="8653"/>
                    </a:cubicBezTo>
                    <a:cubicBezTo>
                      <a:pt x="1560" y="8784"/>
                      <a:pt x="2048" y="8832"/>
                      <a:pt x="2524" y="8856"/>
                    </a:cubicBezTo>
                    <a:cubicBezTo>
                      <a:pt x="2636" y="8863"/>
                      <a:pt x="2747" y="8867"/>
                      <a:pt x="2859" y="8867"/>
                    </a:cubicBezTo>
                    <a:cubicBezTo>
                      <a:pt x="3270" y="8867"/>
                      <a:pt x="3679" y="8822"/>
                      <a:pt x="4072" y="8784"/>
                    </a:cubicBezTo>
                    <a:cubicBezTo>
                      <a:pt x="4382" y="8772"/>
                      <a:pt x="4703" y="8761"/>
                      <a:pt x="5013" y="8701"/>
                    </a:cubicBezTo>
                    <a:cubicBezTo>
                      <a:pt x="5429" y="8618"/>
                      <a:pt x="5858" y="8582"/>
                      <a:pt x="6275" y="8522"/>
                    </a:cubicBezTo>
                    <a:cubicBezTo>
                      <a:pt x="6715" y="8463"/>
                      <a:pt x="7144" y="8356"/>
                      <a:pt x="7572" y="8296"/>
                    </a:cubicBezTo>
                    <a:cubicBezTo>
                      <a:pt x="8406" y="8177"/>
                      <a:pt x="9227" y="7963"/>
                      <a:pt x="10025" y="7713"/>
                    </a:cubicBezTo>
                    <a:cubicBezTo>
                      <a:pt x="11025" y="7403"/>
                      <a:pt x="12002" y="7034"/>
                      <a:pt x="12978" y="6653"/>
                    </a:cubicBezTo>
                    <a:cubicBezTo>
                      <a:pt x="13597" y="6415"/>
                      <a:pt x="14228" y="6165"/>
                      <a:pt x="14835" y="5879"/>
                    </a:cubicBezTo>
                    <a:cubicBezTo>
                      <a:pt x="16133" y="5272"/>
                      <a:pt x="17395" y="4617"/>
                      <a:pt x="18621" y="3891"/>
                    </a:cubicBezTo>
                    <a:cubicBezTo>
                      <a:pt x="19253" y="3498"/>
                      <a:pt x="19884" y="3105"/>
                      <a:pt x="20479" y="2665"/>
                    </a:cubicBezTo>
                    <a:cubicBezTo>
                      <a:pt x="21027" y="2272"/>
                      <a:pt x="21539" y="1831"/>
                      <a:pt x="21955" y="1283"/>
                    </a:cubicBezTo>
                    <a:cubicBezTo>
                      <a:pt x="22110" y="1081"/>
                      <a:pt x="22229" y="855"/>
                      <a:pt x="22312" y="605"/>
                    </a:cubicBezTo>
                    <a:cubicBezTo>
                      <a:pt x="22336" y="486"/>
                      <a:pt x="22336" y="343"/>
                      <a:pt x="22324" y="224"/>
                    </a:cubicBezTo>
                    <a:cubicBezTo>
                      <a:pt x="22289" y="93"/>
                      <a:pt x="22205" y="21"/>
                      <a:pt x="22074" y="10"/>
                    </a:cubicBezTo>
                    <a:cubicBezTo>
                      <a:pt x="22036" y="4"/>
                      <a:pt x="21998" y="1"/>
                      <a:pt x="21962"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379;p41">
                <a:extLst>
                  <a:ext uri="{FF2B5EF4-FFF2-40B4-BE49-F238E27FC236}">
                    <a16:creationId xmlns:a16="http://schemas.microsoft.com/office/drawing/2014/main" id="{F1BD6CEE-B00C-7DE0-AD48-2B9976B93596}"/>
                  </a:ext>
                </a:extLst>
              </p:cNvPr>
              <p:cNvSpPr/>
              <p:nvPr/>
            </p:nvSpPr>
            <p:spPr>
              <a:xfrm>
                <a:off x="5918221" y="1334888"/>
                <a:ext cx="233294" cy="733717"/>
              </a:xfrm>
              <a:custGeom>
                <a:avLst/>
                <a:gdLst/>
                <a:ahLst/>
                <a:cxnLst/>
                <a:rect l="l" t="t" r="r" b="b"/>
                <a:pathLst>
                  <a:path w="4085" h="12848" extrusionOk="0">
                    <a:moveTo>
                      <a:pt x="2524" y="1"/>
                    </a:moveTo>
                    <a:cubicBezTo>
                      <a:pt x="2429" y="12"/>
                      <a:pt x="2382" y="72"/>
                      <a:pt x="2322" y="132"/>
                    </a:cubicBezTo>
                    <a:cubicBezTo>
                      <a:pt x="1905" y="536"/>
                      <a:pt x="1584" y="1013"/>
                      <a:pt x="1286" y="1489"/>
                    </a:cubicBezTo>
                    <a:cubicBezTo>
                      <a:pt x="655" y="2465"/>
                      <a:pt x="286" y="3537"/>
                      <a:pt x="119" y="4692"/>
                    </a:cubicBezTo>
                    <a:cubicBezTo>
                      <a:pt x="0" y="5549"/>
                      <a:pt x="0" y="6418"/>
                      <a:pt x="119" y="7275"/>
                    </a:cubicBezTo>
                    <a:cubicBezTo>
                      <a:pt x="274" y="8275"/>
                      <a:pt x="572" y="9216"/>
                      <a:pt x="1096" y="10085"/>
                    </a:cubicBezTo>
                    <a:cubicBezTo>
                      <a:pt x="1762" y="11216"/>
                      <a:pt x="2703" y="12073"/>
                      <a:pt x="3739" y="12847"/>
                    </a:cubicBezTo>
                    <a:cubicBezTo>
                      <a:pt x="3834" y="12550"/>
                      <a:pt x="3929" y="12264"/>
                      <a:pt x="4025" y="11966"/>
                    </a:cubicBezTo>
                    <a:cubicBezTo>
                      <a:pt x="4084" y="11776"/>
                      <a:pt x="4048" y="11716"/>
                      <a:pt x="3870" y="11609"/>
                    </a:cubicBezTo>
                    <a:cubicBezTo>
                      <a:pt x="3227" y="11240"/>
                      <a:pt x="2774" y="10704"/>
                      <a:pt x="2417" y="10061"/>
                    </a:cubicBezTo>
                    <a:cubicBezTo>
                      <a:pt x="1786" y="8930"/>
                      <a:pt x="1405" y="7728"/>
                      <a:pt x="1262" y="6430"/>
                    </a:cubicBezTo>
                    <a:cubicBezTo>
                      <a:pt x="1191" y="5799"/>
                      <a:pt x="1191" y="5180"/>
                      <a:pt x="1322" y="4549"/>
                    </a:cubicBezTo>
                    <a:cubicBezTo>
                      <a:pt x="1608" y="3239"/>
                      <a:pt x="2120" y="2048"/>
                      <a:pt x="3025" y="1060"/>
                    </a:cubicBezTo>
                    <a:cubicBezTo>
                      <a:pt x="3084" y="1001"/>
                      <a:pt x="3096" y="941"/>
                      <a:pt x="3060" y="882"/>
                    </a:cubicBezTo>
                    <a:cubicBezTo>
                      <a:pt x="2905" y="620"/>
                      <a:pt x="2763" y="358"/>
                      <a:pt x="2596" y="108"/>
                    </a:cubicBezTo>
                    <a:cubicBezTo>
                      <a:pt x="2584" y="60"/>
                      <a:pt x="2548" y="24"/>
                      <a:pt x="2524"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380;p41">
                <a:extLst>
                  <a:ext uri="{FF2B5EF4-FFF2-40B4-BE49-F238E27FC236}">
                    <a16:creationId xmlns:a16="http://schemas.microsoft.com/office/drawing/2014/main" id="{DA21904C-4A56-9E71-1DEA-FFF2012C89E5}"/>
                  </a:ext>
                </a:extLst>
              </p:cNvPr>
              <p:cNvSpPr/>
              <p:nvPr/>
            </p:nvSpPr>
            <p:spPr>
              <a:xfrm>
                <a:off x="6054883" y="1114392"/>
                <a:ext cx="420958" cy="283824"/>
              </a:xfrm>
              <a:custGeom>
                <a:avLst/>
                <a:gdLst/>
                <a:ahLst/>
                <a:cxnLst/>
                <a:rect l="l" t="t" r="r" b="b"/>
                <a:pathLst>
                  <a:path w="7371" h="4970" extrusionOk="0">
                    <a:moveTo>
                      <a:pt x="6470" y="0"/>
                    </a:moveTo>
                    <a:cubicBezTo>
                      <a:pt x="6447" y="0"/>
                      <a:pt x="6422" y="5"/>
                      <a:pt x="6394" y="16"/>
                    </a:cubicBezTo>
                    <a:cubicBezTo>
                      <a:pt x="6216" y="75"/>
                      <a:pt x="6049" y="135"/>
                      <a:pt x="5882" y="218"/>
                    </a:cubicBezTo>
                    <a:cubicBezTo>
                      <a:pt x="5227" y="528"/>
                      <a:pt x="4572" y="814"/>
                      <a:pt x="3930" y="1135"/>
                    </a:cubicBezTo>
                    <a:cubicBezTo>
                      <a:pt x="3156" y="1540"/>
                      <a:pt x="2370" y="1945"/>
                      <a:pt x="1596" y="2326"/>
                    </a:cubicBezTo>
                    <a:cubicBezTo>
                      <a:pt x="1191" y="2516"/>
                      <a:pt x="798" y="2730"/>
                      <a:pt x="393" y="2921"/>
                    </a:cubicBezTo>
                    <a:cubicBezTo>
                      <a:pt x="274" y="2981"/>
                      <a:pt x="167" y="3040"/>
                      <a:pt x="60" y="3100"/>
                    </a:cubicBezTo>
                    <a:cubicBezTo>
                      <a:pt x="24" y="3135"/>
                      <a:pt x="0" y="3195"/>
                      <a:pt x="24" y="3254"/>
                    </a:cubicBezTo>
                    <a:cubicBezTo>
                      <a:pt x="36" y="3290"/>
                      <a:pt x="48" y="3326"/>
                      <a:pt x="84" y="3373"/>
                    </a:cubicBezTo>
                    <a:cubicBezTo>
                      <a:pt x="381" y="3850"/>
                      <a:pt x="679" y="4338"/>
                      <a:pt x="941" y="4838"/>
                    </a:cubicBezTo>
                    <a:cubicBezTo>
                      <a:pt x="985" y="4933"/>
                      <a:pt x="1020" y="4970"/>
                      <a:pt x="1077" y="4970"/>
                    </a:cubicBezTo>
                    <a:cubicBezTo>
                      <a:pt x="1112" y="4970"/>
                      <a:pt x="1156" y="4956"/>
                      <a:pt x="1215" y="4933"/>
                    </a:cubicBezTo>
                    <a:cubicBezTo>
                      <a:pt x="1286" y="4897"/>
                      <a:pt x="1346" y="4862"/>
                      <a:pt x="1417" y="4826"/>
                    </a:cubicBezTo>
                    <a:cubicBezTo>
                      <a:pt x="2132" y="4445"/>
                      <a:pt x="2846" y="4052"/>
                      <a:pt x="3560" y="3683"/>
                    </a:cubicBezTo>
                    <a:cubicBezTo>
                      <a:pt x="4203" y="3338"/>
                      <a:pt x="4858" y="2992"/>
                      <a:pt x="5501" y="2659"/>
                    </a:cubicBezTo>
                    <a:lnTo>
                      <a:pt x="7192" y="1766"/>
                    </a:lnTo>
                    <a:cubicBezTo>
                      <a:pt x="7239" y="1742"/>
                      <a:pt x="7287" y="1730"/>
                      <a:pt x="7311" y="1707"/>
                    </a:cubicBezTo>
                    <a:cubicBezTo>
                      <a:pt x="7347" y="1683"/>
                      <a:pt x="7347" y="1647"/>
                      <a:pt x="7370" y="1611"/>
                    </a:cubicBezTo>
                    <a:cubicBezTo>
                      <a:pt x="7347" y="1552"/>
                      <a:pt x="7335" y="1480"/>
                      <a:pt x="7311" y="1445"/>
                    </a:cubicBezTo>
                    <a:cubicBezTo>
                      <a:pt x="7144" y="1076"/>
                      <a:pt x="6930" y="730"/>
                      <a:pt x="6775" y="361"/>
                    </a:cubicBezTo>
                    <a:cubicBezTo>
                      <a:pt x="6728" y="254"/>
                      <a:pt x="6692" y="183"/>
                      <a:pt x="6632" y="99"/>
                    </a:cubicBezTo>
                    <a:cubicBezTo>
                      <a:pt x="6573" y="32"/>
                      <a:pt x="6526" y="0"/>
                      <a:pt x="6470"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381;p41">
                <a:extLst>
                  <a:ext uri="{FF2B5EF4-FFF2-40B4-BE49-F238E27FC236}">
                    <a16:creationId xmlns:a16="http://schemas.microsoft.com/office/drawing/2014/main" id="{0A70702D-99DC-356B-7151-D149A2D90C84}"/>
                  </a:ext>
                </a:extLst>
              </p:cNvPr>
              <p:cNvSpPr/>
              <p:nvPr/>
            </p:nvSpPr>
            <p:spPr>
              <a:xfrm>
                <a:off x="6457385" y="1122044"/>
                <a:ext cx="530438" cy="581411"/>
              </a:xfrm>
              <a:custGeom>
                <a:avLst/>
                <a:gdLst/>
                <a:ahLst/>
                <a:cxnLst/>
                <a:rect l="l" t="t" r="r" b="b"/>
                <a:pathLst>
                  <a:path w="9288" h="10181" extrusionOk="0">
                    <a:moveTo>
                      <a:pt x="787" y="1"/>
                    </a:moveTo>
                    <a:cubicBezTo>
                      <a:pt x="561" y="1"/>
                      <a:pt x="346" y="25"/>
                      <a:pt x="120" y="37"/>
                    </a:cubicBezTo>
                    <a:cubicBezTo>
                      <a:pt x="25" y="37"/>
                      <a:pt x="1" y="96"/>
                      <a:pt x="49" y="168"/>
                    </a:cubicBezTo>
                    <a:cubicBezTo>
                      <a:pt x="191" y="394"/>
                      <a:pt x="299" y="656"/>
                      <a:pt x="418" y="918"/>
                    </a:cubicBezTo>
                    <a:cubicBezTo>
                      <a:pt x="442" y="989"/>
                      <a:pt x="489" y="1049"/>
                      <a:pt x="525" y="1120"/>
                    </a:cubicBezTo>
                    <a:cubicBezTo>
                      <a:pt x="535" y="1160"/>
                      <a:pt x="569" y="1183"/>
                      <a:pt x="601" y="1183"/>
                    </a:cubicBezTo>
                    <a:cubicBezTo>
                      <a:pt x="607" y="1183"/>
                      <a:pt x="614" y="1182"/>
                      <a:pt x="620" y="1180"/>
                    </a:cubicBezTo>
                    <a:cubicBezTo>
                      <a:pt x="668" y="1180"/>
                      <a:pt x="715" y="1180"/>
                      <a:pt x="763" y="1168"/>
                    </a:cubicBezTo>
                    <a:cubicBezTo>
                      <a:pt x="1034" y="1110"/>
                      <a:pt x="1303" y="1083"/>
                      <a:pt x="1572" y="1083"/>
                    </a:cubicBezTo>
                    <a:cubicBezTo>
                      <a:pt x="1918" y="1083"/>
                      <a:pt x="2266" y="1128"/>
                      <a:pt x="2620" y="1215"/>
                    </a:cubicBezTo>
                    <a:cubicBezTo>
                      <a:pt x="3406" y="1406"/>
                      <a:pt x="4109" y="1775"/>
                      <a:pt x="4752" y="2251"/>
                    </a:cubicBezTo>
                    <a:cubicBezTo>
                      <a:pt x="5418" y="2763"/>
                      <a:pt x="5966" y="3335"/>
                      <a:pt x="6454" y="4013"/>
                    </a:cubicBezTo>
                    <a:cubicBezTo>
                      <a:pt x="6847" y="4525"/>
                      <a:pt x="7169" y="5109"/>
                      <a:pt x="7442" y="5716"/>
                    </a:cubicBezTo>
                    <a:cubicBezTo>
                      <a:pt x="7609" y="6109"/>
                      <a:pt x="7740" y="6514"/>
                      <a:pt x="7871" y="6907"/>
                    </a:cubicBezTo>
                    <a:cubicBezTo>
                      <a:pt x="8109" y="7669"/>
                      <a:pt x="8216" y="8442"/>
                      <a:pt x="8216" y="9228"/>
                    </a:cubicBezTo>
                    <a:cubicBezTo>
                      <a:pt x="8216" y="9383"/>
                      <a:pt x="8121" y="9550"/>
                      <a:pt x="8204" y="9645"/>
                    </a:cubicBezTo>
                    <a:cubicBezTo>
                      <a:pt x="8276" y="9752"/>
                      <a:pt x="8443" y="9800"/>
                      <a:pt x="8573" y="9871"/>
                    </a:cubicBezTo>
                    <a:lnTo>
                      <a:pt x="8835" y="10002"/>
                    </a:lnTo>
                    <a:cubicBezTo>
                      <a:pt x="8954" y="10062"/>
                      <a:pt x="9074" y="10121"/>
                      <a:pt x="9181" y="10181"/>
                    </a:cubicBezTo>
                    <a:cubicBezTo>
                      <a:pt x="9240" y="10121"/>
                      <a:pt x="9240" y="10062"/>
                      <a:pt x="9288" y="10002"/>
                    </a:cubicBezTo>
                    <a:cubicBezTo>
                      <a:pt x="9288" y="9704"/>
                      <a:pt x="9276" y="9395"/>
                      <a:pt x="9276" y="9097"/>
                    </a:cubicBezTo>
                    <a:cubicBezTo>
                      <a:pt x="9252" y="8204"/>
                      <a:pt x="9062" y="7347"/>
                      <a:pt x="8824" y="6490"/>
                    </a:cubicBezTo>
                    <a:cubicBezTo>
                      <a:pt x="8645" y="5918"/>
                      <a:pt x="8419" y="5335"/>
                      <a:pt x="8145" y="4787"/>
                    </a:cubicBezTo>
                    <a:cubicBezTo>
                      <a:pt x="7752" y="4013"/>
                      <a:pt x="7276" y="3275"/>
                      <a:pt x="6692" y="2644"/>
                    </a:cubicBezTo>
                    <a:cubicBezTo>
                      <a:pt x="5680" y="1525"/>
                      <a:pt x="4466" y="739"/>
                      <a:pt x="3025" y="299"/>
                    </a:cubicBezTo>
                    <a:cubicBezTo>
                      <a:pt x="2287" y="96"/>
                      <a:pt x="1549" y="1"/>
                      <a:pt x="787"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382;p41">
                <a:extLst>
                  <a:ext uri="{FF2B5EF4-FFF2-40B4-BE49-F238E27FC236}">
                    <a16:creationId xmlns:a16="http://schemas.microsoft.com/office/drawing/2014/main" id="{DE5A362E-18BC-AE8F-3EA7-EE9741E2D611}"/>
                  </a:ext>
                </a:extLst>
              </p:cNvPr>
              <p:cNvSpPr/>
              <p:nvPr/>
            </p:nvSpPr>
            <p:spPr>
              <a:xfrm>
                <a:off x="6369723" y="1617691"/>
                <a:ext cx="316903" cy="276172"/>
              </a:xfrm>
              <a:custGeom>
                <a:avLst/>
                <a:gdLst/>
                <a:ahLst/>
                <a:cxnLst/>
                <a:rect l="l" t="t" r="r" b="b"/>
                <a:pathLst>
                  <a:path w="5549" h="4836" extrusionOk="0">
                    <a:moveTo>
                      <a:pt x="2217" y="1"/>
                    </a:moveTo>
                    <a:cubicBezTo>
                      <a:pt x="1669" y="1"/>
                      <a:pt x="1176" y="169"/>
                      <a:pt x="762" y="537"/>
                    </a:cubicBezTo>
                    <a:cubicBezTo>
                      <a:pt x="548" y="704"/>
                      <a:pt x="417" y="930"/>
                      <a:pt x="393" y="1192"/>
                    </a:cubicBezTo>
                    <a:cubicBezTo>
                      <a:pt x="357" y="1502"/>
                      <a:pt x="488" y="1716"/>
                      <a:pt x="810" y="1776"/>
                    </a:cubicBezTo>
                    <a:cubicBezTo>
                      <a:pt x="864" y="1781"/>
                      <a:pt x="916" y="1783"/>
                      <a:pt x="967" y="1783"/>
                    </a:cubicBezTo>
                    <a:cubicBezTo>
                      <a:pt x="1039" y="1783"/>
                      <a:pt x="1109" y="1778"/>
                      <a:pt x="1179" y="1764"/>
                    </a:cubicBezTo>
                    <a:cubicBezTo>
                      <a:pt x="1185" y="1761"/>
                      <a:pt x="1190" y="1759"/>
                      <a:pt x="1196" y="1759"/>
                    </a:cubicBezTo>
                    <a:cubicBezTo>
                      <a:pt x="1234" y="1759"/>
                      <a:pt x="1261" y="1826"/>
                      <a:pt x="1250" y="1847"/>
                    </a:cubicBezTo>
                    <a:cubicBezTo>
                      <a:pt x="1167" y="2014"/>
                      <a:pt x="1084" y="2192"/>
                      <a:pt x="988" y="2359"/>
                    </a:cubicBezTo>
                    <a:cubicBezTo>
                      <a:pt x="572" y="3026"/>
                      <a:pt x="298" y="3764"/>
                      <a:pt x="60" y="4514"/>
                    </a:cubicBezTo>
                    <a:lnTo>
                      <a:pt x="12" y="4740"/>
                    </a:lnTo>
                    <a:cubicBezTo>
                      <a:pt x="0" y="4800"/>
                      <a:pt x="36" y="4835"/>
                      <a:pt x="107" y="4835"/>
                    </a:cubicBezTo>
                    <a:lnTo>
                      <a:pt x="310" y="4835"/>
                    </a:lnTo>
                    <a:cubicBezTo>
                      <a:pt x="929" y="4812"/>
                      <a:pt x="1524" y="4633"/>
                      <a:pt x="2096" y="4443"/>
                    </a:cubicBezTo>
                    <a:cubicBezTo>
                      <a:pt x="2548" y="4288"/>
                      <a:pt x="2977" y="4109"/>
                      <a:pt x="3393" y="3907"/>
                    </a:cubicBezTo>
                    <a:cubicBezTo>
                      <a:pt x="4036" y="3585"/>
                      <a:pt x="4655" y="3228"/>
                      <a:pt x="5227" y="2788"/>
                    </a:cubicBezTo>
                    <a:cubicBezTo>
                      <a:pt x="5346" y="2680"/>
                      <a:pt x="5465" y="2573"/>
                      <a:pt x="5548" y="2430"/>
                    </a:cubicBezTo>
                    <a:cubicBezTo>
                      <a:pt x="5275" y="2323"/>
                      <a:pt x="5001" y="2180"/>
                      <a:pt x="4751" y="2026"/>
                    </a:cubicBezTo>
                    <a:cubicBezTo>
                      <a:pt x="4572" y="1907"/>
                      <a:pt x="4358" y="1835"/>
                      <a:pt x="4167" y="1764"/>
                    </a:cubicBezTo>
                    <a:cubicBezTo>
                      <a:pt x="4060" y="1716"/>
                      <a:pt x="3941" y="1716"/>
                      <a:pt x="3846" y="1680"/>
                    </a:cubicBezTo>
                    <a:cubicBezTo>
                      <a:pt x="3512" y="1597"/>
                      <a:pt x="3167" y="1478"/>
                      <a:pt x="2834" y="1466"/>
                    </a:cubicBezTo>
                    <a:cubicBezTo>
                      <a:pt x="2727" y="1466"/>
                      <a:pt x="2631" y="1430"/>
                      <a:pt x="2548" y="1371"/>
                    </a:cubicBezTo>
                    <a:cubicBezTo>
                      <a:pt x="2560" y="1240"/>
                      <a:pt x="2667" y="1168"/>
                      <a:pt x="2727" y="1061"/>
                    </a:cubicBezTo>
                    <a:cubicBezTo>
                      <a:pt x="2834" y="871"/>
                      <a:pt x="2869" y="644"/>
                      <a:pt x="2810" y="418"/>
                    </a:cubicBezTo>
                    <a:cubicBezTo>
                      <a:pt x="2727" y="133"/>
                      <a:pt x="2572" y="13"/>
                      <a:pt x="2274" y="2"/>
                    </a:cubicBezTo>
                    <a:cubicBezTo>
                      <a:pt x="2255" y="1"/>
                      <a:pt x="2236" y="1"/>
                      <a:pt x="2217"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383;p41">
                <a:extLst>
                  <a:ext uri="{FF2B5EF4-FFF2-40B4-BE49-F238E27FC236}">
                    <a16:creationId xmlns:a16="http://schemas.microsoft.com/office/drawing/2014/main" id="{2515D16E-6C16-7061-E8BF-FB90F4F084E6}"/>
                  </a:ext>
                </a:extLst>
              </p:cNvPr>
              <p:cNvSpPr/>
              <p:nvPr/>
            </p:nvSpPr>
            <p:spPr>
              <a:xfrm>
                <a:off x="6162304" y="1672686"/>
                <a:ext cx="735120" cy="336820"/>
              </a:xfrm>
              <a:custGeom>
                <a:avLst/>
                <a:gdLst/>
                <a:ahLst/>
                <a:cxnLst/>
                <a:rect l="l" t="t" r="r" b="b"/>
                <a:pathLst>
                  <a:path w="12872" h="5898" extrusionOk="0">
                    <a:moveTo>
                      <a:pt x="12453" y="1"/>
                    </a:moveTo>
                    <a:cubicBezTo>
                      <a:pt x="12442" y="1"/>
                      <a:pt x="12431" y="1"/>
                      <a:pt x="12419" y="3"/>
                    </a:cubicBezTo>
                    <a:cubicBezTo>
                      <a:pt x="12097" y="39"/>
                      <a:pt x="11800" y="86"/>
                      <a:pt x="11490" y="158"/>
                    </a:cubicBezTo>
                    <a:cubicBezTo>
                      <a:pt x="10657" y="360"/>
                      <a:pt x="9835" y="634"/>
                      <a:pt x="9026" y="920"/>
                    </a:cubicBezTo>
                    <a:cubicBezTo>
                      <a:pt x="8966" y="944"/>
                      <a:pt x="8907" y="979"/>
                      <a:pt x="8823" y="1003"/>
                    </a:cubicBezTo>
                    <a:cubicBezTo>
                      <a:pt x="8859" y="1051"/>
                      <a:pt x="8883" y="1098"/>
                      <a:pt x="8883" y="1110"/>
                    </a:cubicBezTo>
                    <a:cubicBezTo>
                      <a:pt x="9038" y="1194"/>
                      <a:pt x="9168" y="1301"/>
                      <a:pt x="9335" y="1348"/>
                    </a:cubicBezTo>
                    <a:cubicBezTo>
                      <a:pt x="9466" y="1372"/>
                      <a:pt x="9466" y="1432"/>
                      <a:pt x="9407" y="1539"/>
                    </a:cubicBezTo>
                    <a:cubicBezTo>
                      <a:pt x="9347" y="1646"/>
                      <a:pt x="9276" y="1717"/>
                      <a:pt x="9180" y="1789"/>
                    </a:cubicBezTo>
                    <a:cubicBezTo>
                      <a:pt x="8704" y="2218"/>
                      <a:pt x="8156" y="2551"/>
                      <a:pt x="7585" y="2849"/>
                    </a:cubicBezTo>
                    <a:cubicBezTo>
                      <a:pt x="7216" y="3039"/>
                      <a:pt x="6835" y="3218"/>
                      <a:pt x="6430" y="3384"/>
                    </a:cubicBezTo>
                    <a:cubicBezTo>
                      <a:pt x="6001" y="3551"/>
                      <a:pt x="5549" y="3706"/>
                      <a:pt x="5108" y="3849"/>
                    </a:cubicBezTo>
                    <a:cubicBezTo>
                      <a:pt x="4753" y="3950"/>
                      <a:pt x="4397" y="4009"/>
                      <a:pt x="4026" y="4009"/>
                    </a:cubicBezTo>
                    <a:cubicBezTo>
                      <a:pt x="3963" y="4009"/>
                      <a:pt x="3899" y="4007"/>
                      <a:pt x="3834" y="4003"/>
                    </a:cubicBezTo>
                    <a:cubicBezTo>
                      <a:pt x="3775" y="4003"/>
                      <a:pt x="3704" y="4003"/>
                      <a:pt x="3644" y="3992"/>
                    </a:cubicBezTo>
                    <a:cubicBezTo>
                      <a:pt x="3453" y="3944"/>
                      <a:pt x="3406" y="3872"/>
                      <a:pt x="3442" y="3682"/>
                    </a:cubicBezTo>
                    <a:cubicBezTo>
                      <a:pt x="3453" y="3575"/>
                      <a:pt x="3477" y="3491"/>
                      <a:pt x="3501" y="3384"/>
                    </a:cubicBezTo>
                    <a:cubicBezTo>
                      <a:pt x="3501" y="3372"/>
                      <a:pt x="3501" y="3337"/>
                      <a:pt x="3477" y="3325"/>
                    </a:cubicBezTo>
                    <a:cubicBezTo>
                      <a:pt x="3468" y="3311"/>
                      <a:pt x="3459" y="3306"/>
                      <a:pt x="3449" y="3306"/>
                    </a:cubicBezTo>
                    <a:cubicBezTo>
                      <a:pt x="3433" y="3306"/>
                      <a:pt x="3416" y="3318"/>
                      <a:pt x="3394" y="3325"/>
                    </a:cubicBezTo>
                    <a:cubicBezTo>
                      <a:pt x="2561" y="3801"/>
                      <a:pt x="1715" y="4265"/>
                      <a:pt x="929" y="4825"/>
                    </a:cubicBezTo>
                    <a:cubicBezTo>
                      <a:pt x="679" y="5004"/>
                      <a:pt x="429" y="5194"/>
                      <a:pt x="227" y="5408"/>
                    </a:cubicBezTo>
                    <a:cubicBezTo>
                      <a:pt x="132" y="5492"/>
                      <a:pt x="60" y="5599"/>
                      <a:pt x="36" y="5718"/>
                    </a:cubicBezTo>
                    <a:cubicBezTo>
                      <a:pt x="1" y="5825"/>
                      <a:pt x="48" y="5897"/>
                      <a:pt x="167" y="5897"/>
                    </a:cubicBezTo>
                    <a:cubicBezTo>
                      <a:pt x="242" y="5897"/>
                      <a:pt x="317" y="5898"/>
                      <a:pt x="392" y="5898"/>
                    </a:cubicBezTo>
                    <a:cubicBezTo>
                      <a:pt x="578" y="5898"/>
                      <a:pt x="763" y="5891"/>
                      <a:pt x="941" y="5849"/>
                    </a:cubicBezTo>
                    <a:cubicBezTo>
                      <a:pt x="1548" y="5718"/>
                      <a:pt x="2156" y="5551"/>
                      <a:pt x="2751" y="5361"/>
                    </a:cubicBezTo>
                    <a:cubicBezTo>
                      <a:pt x="3382" y="5158"/>
                      <a:pt x="3989" y="4944"/>
                      <a:pt x="4596" y="4718"/>
                    </a:cubicBezTo>
                    <a:cubicBezTo>
                      <a:pt x="4918" y="4611"/>
                      <a:pt x="5216" y="4468"/>
                      <a:pt x="5513" y="4349"/>
                    </a:cubicBezTo>
                    <a:cubicBezTo>
                      <a:pt x="6311" y="4027"/>
                      <a:pt x="7121" y="3670"/>
                      <a:pt x="7906" y="3289"/>
                    </a:cubicBezTo>
                    <a:cubicBezTo>
                      <a:pt x="8585" y="2968"/>
                      <a:pt x="9264" y="2622"/>
                      <a:pt x="9930" y="2289"/>
                    </a:cubicBezTo>
                    <a:cubicBezTo>
                      <a:pt x="10573" y="1944"/>
                      <a:pt x="11193" y="1598"/>
                      <a:pt x="11788" y="1182"/>
                    </a:cubicBezTo>
                    <a:cubicBezTo>
                      <a:pt x="12038" y="1003"/>
                      <a:pt x="12300" y="824"/>
                      <a:pt x="12538" y="622"/>
                    </a:cubicBezTo>
                    <a:cubicBezTo>
                      <a:pt x="12621" y="527"/>
                      <a:pt x="12728" y="420"/>
                      <a:pt x="12788" y="301"/>
                    </a:cubicBezTo>
                    <a:cubicBezTo>
                      <a:pt x="12871" y="122"/>
                      <a:pt x="12812" y="27"/>
                      <a:pt x="12657" y="27"/>
                    </a:cubicBezTo>
                    <a:cubicBezTo>
                      <a:pt x="12575" y="27"/>
                      <a:pt x="12520" y="1"/>
                      <a:pt x="12453" y="1"/>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1000" fill="hold"/>
                                        <p:tgtEl>
                                          <p:spTgt spid="13"/>
                                        </p:tgtEl>
                                        <p:attrNameLst>
                                          <p:attrName>ppt_w</p:attrName>
                                        </p:attrNameLst>
                                      </p:cBhvr>
                                      <p:tavLst>
                                        <p:tav tm="0">
                                          <p:val>
                                            <p:fltVal val="0"/>
                                          </p:val>
                                        </p:tav>
                                        <p:tav tm="100000">
                                          <p:val>
                                            <p:strVal val="#ppt_w"/>
                                          </p:val>
                                        </p:tav>
                                      </p:tavLst>
                                    </p:anim>
                                    <p:anim calcmode="lin" valueType="num">
                                      <p:cBhvr>
                                        <p:cTn id="21" dur="1000" fill="hold"/>
                                        <p:tgtEl>
                                          <p:spTgt spid="13"/>
                                        </p:tgtEl>
                                        <p:attrNameLst>
                                          <p:attrName>ppt_h</p:attrName>
                                        </p:attrNameLst>
                                      </p:cBhvr>
                                      <p:tavLst>
                                        <p:tav tm="0">
                                          <p:val>
                                            <p:fltVal val="0"/>
                                          </p:val>
                                        </p:tav>
                                        <p:tav tm="100000">
                                          <p:val>
                                            <p:strVal val="#ppt_h"/>
                                          </p:val>
                                        </p:tav>
                                      </p:tavLst>
                                    </p:anim>
                                    <p:anim calcmode="lin" valueType="num">
                                      <p:cBhvr>
                                        <p:cTn id="22" dur="1000" fill="hold"/>
                                        <p:tgtEl>
                                          <p:spTgt spid="13"/>
                                        </p:tgtEl>
                                        <p:attrNameLst>
                                          <p:attrName>style.rotation</p:attrName>
                                        </p:attrNameLst>
                                      </p:cBhvr>
                                      <p:tavLst>
                                        <p:tav tm="0">
                                          <p:val>
                                            <p:fltVal val="90"/>
                                          </p:val>
                                        </p:tav>
                                        <p:tav tm="100000">
                                          <p:val>
                                            <p:fltVal val="0"/>
                                          </p:val>
                                        </p:tav>
                                      </p:tavLst>
                                    </p:anim>
                                    <p:animEffect transition="in" filter="fade">
                                      <p:cBhvr>
                                        <p:cTn id="23" dur="1000"/>
                                        <p:tgtEl>
                                          <p:spTgt spid="13"/>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 calcmode="lin" valueType="num">
                                      <p:cBhvr>
                                        <p:cTn id="28" dur="1000" fill="hold"/>
                                        <p:tgtEl>
                                          <p:spTgt spid="14"/>
                                        </p:tgtEl>
                                        <p:attrNameLst>
                                          <p:attrName>style.rotation</p:attrName>
                                        </p:attrNameLst>
                                      </p:cBhvr>
                                      <p:tavLst>
                                        <p:tav tm="0">
                                          <p:val>
                                            <p:fltVal val="90"/>
                                          </p:val>
                                        </p:tav>
                                        <p:tav tm="100000">
                                          <p:val>
                                            <p:fltVal val="0"/>
                                          </p:val>
                                        </p:tav>
                                      </p:tavLst>
                                    </p:anim>
                                    <p:animEffect transition="in" filter="fade">
                                      <p:cBhvr>
                                        <p:cTn id="29" dur="1000"/>
                                        <p:tgtEl>
                                          <p:spTgt spid="14"/>
                                        </p:tgtEl>
                                      </p:cBhvr>
                                    </p:animEffect>
                                  </p:childTnLst>
                                </p:cTn>
                              </p:par>
                              <p:par>
                                <p:cTn id="30" presetID="3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 calcmode="lin" valueType="num">
                                      <p:cBhvr>
                                        <p:cTn id="34" dur="1000" fill="hold"/>
                                        <p:tgtEl>
                                          <p:spTgt spid="15"/>
                                        </p:tgtEl>
                                        <p:attrNameLst>
                                          <p:attrName>style.rotation</p:attrName>
                                        </p:attrNameLst>
                                      </p:cBhvr>
                                      <p:tavLst>
                                        <p:tav tm="0">
                                          <p:val>
                                            <p:fltVal val="90"/>
                                          </p:val>
                                        </p:tav>
                                        <p:tav tm="100000">
                                          <p:val>
                                            <p:fltVal val="0"/>
                                          </p:val>
                                        </p:tav>
                                      </p:tavLst>
                                    </p:anim>
                                    <p:animEffect transition="in" filter="fade">
                                      <p:cBhvr>
                                        <p:cTn id="3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178750" y="164669"/>
            <a:ext cx="8965250" cy="860700"/>
          </a:xfrm>
          <a:prstGeom prst="rect">
            <a:avLst/>
          </a:prstGeom>
          <a:solidFill>
            <a:schemeClr val="lt1"/>
          </a:solidFill>
        </p:spPr>
        <p:txBody>
          <a:bodyPr spcFirstLastPara="1" wrap="square" lIns="91425" tIns="91425" rIns="91425" bIns="91425" anchor="t" anchorCtr="0">
            <a:noAutofit/>
          </a:bodyPr>
          <a:lstStyle/>
          <a:p>
            <a:pPr marL="0" lvl="0" indent="0" algn="ctr" rtl="0">
              <a:spcBef>
                <a:spcPts val="0"/>
              </a:spcBef>
              <a:spcAft>
                <a:spcPts val="0"/>
              </a:spcAft>
              <a:buNone/>
            </a:pPr>
            <a:r>
              <a:rPr lang="en-GB" sz="3200" dirty="0"/>
              <a:t>Backend Development with Java and Spring Boot</a:t>
            </a:r>
            <a:endParaRPr sz="3200" dirty="0"/>
          </a:p>
        </p:txBody>
      </p:sp>
      <p:sp>
        <p:nvSpPr>
          <p:cNvPr id="2" name="Rectangle: Rounded Corners 1">
            <a:extLst>
              <a:ext uri="{FF2B5EF4-FFF2-40B4-BE49-F238E27FC236}">
                <a16:creationId xmlns:a16="http://schemas.microsoft.com/office/drawing/2014/main" id="{A2F35943-DDDF-7708-65CE-E3672C8824B6}"/>
              </a:ext>
            </a:extLst>
          </p:cNvPr>
          <p:cNvSpPr/>
          <p:nvPr/>
        </p:nvSpPr>
        <p:spPr>
          <a:xfrm>
            <a:off x="342900" y="1117600"/>
            <a:ext cx="2419350" cy="360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500"/>
              </a:spcAft>
            </a:pPr>
            <a:r>
              <a:rPr lang="en-GB" sz="1600" dirty="0"/>
              <a:t>◉ </a:t>
            </a:r>
            <a:r>
              <a:rPr lang="en-GB" sz="1600" b="1" dirty="0"/>
              <a:t>Java as a Programming Language</a:t>
            </a:r>
          </a:p>
          <a:p>
            <a:pPr algn="ctr"/>
            <a:r>
              <a:rPr lang="en-GB" sz="1200" dirty="0"/>
              <a:t>Java is a robust and scalable programming language that is widely used for building mobile and backend applications. </a:t>
            </a:r>
          </a:p>
          <a:p>
            <a:pPr algn="ctr"/>
            <a:r>
              <a:rPr lang="en-GB" sz="1200" dirty="0"/>
              <a:t>Its security features and cross-platform capabilities make it an excellent choice for developers. Java's compatibility with Android also allows for seamless mobile application development, making it a versatile tool in the tech stack of </a:t>
            </a:r>
            <a:r>
              <a:rPr lang="en-GB" sz="1200" dirty="0" err="1"/>
              <a:t>YumCycle</a:t>
            </a:r>
            <a:r>
              <a:rPr lang="en-GB" sz="1200" dirty="0"/>
              <a:t>.</a:t>
            </a:r>
          </a:p>
        </p:txBody>
      </p:sp>
      <p:sp>
        <p:nvSpPr>
          <p:cNvPr id="5" name="Rectangle: Rounded Corners 4">
            <a:extLst>
              <a:ext uri="{FF2B5EF4-FFF2-40B4-BE49-F238E27FC236}">
                <a16:creationId xmlns:a16="http://schemas.microsoft.com/office/drawing/2014/main" id="{3C412042-9354-3A90-20D3-74AEF01EF735}"/>
              </a:ext>
            </a:extLst>
          </p:cNvPr>
          <p:cNvSpPr/>
          <p:nvPr/>
        </p:nvSpPr>
        <p:spPr>
          <a:xfrm>
            <a:off x="3362325" y="1111250"/>
            <a:ext cx="2419350" cy="360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500"/>
              </a:spcAft>
            </a:pPr>
            <a:r>
              <a:rPr lang="en-GB" sz="1600" dirty="0"/>
              <a:t>◉ </a:t>
            </a:r>
            <a:r>
              <a:rPr lang="en-GB" sz="1600" b="1" dirty="0"/>
              <a:t>Spring Boot Framework</a:t>
            </a:r>
          </a:p>
          <a:p>
            <a:pPr algn="ctr"/>
            <a:r>
              <a:rPr lang="en-GB" sz="1200" dirty="0"/>
              <a:t>Spring Boot is a revolutionary framework that simplifies the development of Java applications. </a:t>
            </a:r>
          </a:p>
          <a:p>
            <a:pPr algn="ctr"/>
            <a:r>
              <a:rPr lang="en-GB" sz="1200" dirty="0"/>
              <a:t>By offering pre-configured settings, Spring Boot allows developers to focus on building features rather than dealing with complex configurations. It supports the creation of RESTful APIs, enhances security protocols, and efficiently manages database interactions, playing a crucial role in the architecture of </a:t>
            </a:r>
            <a:r>
              <a:rPr lang="en-GB" sz="1200" dirty="0" err="1"/>
              <a:t>YumCycle</a:t>
            </a:r>
            <a:r>
              <a:rPr lang="en-GB" sz="1200" dirty="0"/>
              <a:t>.</a:t>
            </a:r>
          </a:p>
        </p:txBody>
      </p:sp>
      <p:sp>
        <p:nvSpPr>
          <p:cNvPr id="6" name="Rectangle: Rounded Corners 5">
            <a:extLst>
              <a:ext uri="{FF2B5EF4-FFF2-40B4-BE49-F238E27FC236}">
                <a16:creationId xmlns:a16="http://schemas.microsoft.com/office/drawing/2014/main" id="{7C1ECC12-73EF-FDC9-3F7E-F5DD9793D912}"/>
              </a:ext>
            </a:extLst>
          </p:cNvPr>
          <p:cNvSpPr/>
          <p:nvPr/>
        </p:nvSpPr>
        <p:spPr>
          <a:xfrm>
            <a:off x="6381750" y="1111250"/>
            <a:ext cx="2419350" cy="360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1000"/>
              </a:spcAft>
            </a:pPr>
            <a:r>
              <a:rPr lang="en-GB" sz="1600" dirty="0"/>
              <a:t>◉ </a:t>
            </a:r>
            <a:r>
              <a:rPr lang="en-GB" sz="1600" b="1" dirty="0"/>
              <a:t>MySQL Database Management</a:t>
            </a:r>
          </a:p>
          <a:p>
            <a:pPr algn="ctr"/>
            <a:r>
              <a:rPr lang="en-GB" sz="1200" dirty="0"/>
              <a:t>MySQL serves as the relational database management system for </a:t>
            </a:r>
            <a:r>
              <a:rPr lang="en-GB" sz="1200" dirty="0" err="1"/>
              <a:t>YumCycle</a:t>
            </a:r>
            <a:r>
              <a:rPr lang="en-GB" sz="1200" dirty="0"/>
              <a:t>, where it efficiently stores critical data such as user accounts, inventory items, recipes, and user reviews. </a:t>
            </a:r>
          </a:p>
          <a:p>
            <a:pPr algn="ctr">
              <a:spcAft>
                <a:spcPts val="500"/>
              </a:spcAft>
            </a:pPr>
            <a:r>
              <a:rPr lang="en-GB" sz="1200" dirty="0"/>
              <a:t>Its robust querying capabilities and reliability ensure that the application can handle large volumes of data while maintaining performance and integrity.</a:t>
            </a:r>
          </a:p>
          <a:p>
            <a:pPr algn="ctr">
              <a:spcAft>
                <a:spcPts val="500"/>
              </a:spcAft>
            </a:pPr>
            <a:endParaRPr lang="en-GB" sz="12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5391049" y="543200"/>
            <a:ext cx="2535700" cy="136487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SECURITY FEATURES </a:t>
            </a:r>
            <a:endParaRPr dirty="0"/>
          </a:p>
        </p:txBody>
      </p:sp>
      <p:sp>
        <p:nvSpPr>
          <p:cNvPr id="218" name="Google Shape;218;p40"/>
          <p:cNvSpPr txBox="1">
            <a:spLocks noGrp="1"/>
          </p:cNvSpPr>
          <p:nvPr>
            <p:ph type="subTitle" idx="1"/>
          </p:nvPr>
        </p:nvSpPr>
        <p:spPr>
          <a:xfrm>
            <a:off x="4821500" y="2163150"/>
            <a:ext cx="3674799" cy="286605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dirty="0" err="1">
                <a:solidFill>
                  <a:schemeClr val="accent2">
                    <a:lumMod val="25000"/>
                  </a:schemeClr>
                </a:solidFill>
              </a:rPr>
              <a:t>YumCycle</a:t>
            </a:r>
            <a:r>
              <a:rPr lang="en-GB" dirty="0"/>
              <a:t> implements various </a:t>
            </a:r>
            <a:r>
              <a:rPr lang="en-GB" dirty="0">
                <a:solidFill>
                  <a:schemeClr val="accent2">
                    <a:lumMod val="25000"/>
                  </a:schemeClr>
                </a:solidFill>
              </a:rPr>
              <a:t>security measures </a:t>
            </a:r>
            <a:r>
              <a:rPr lang="en-GB" dirty="0"/>
              <a:t>to protect </a:t>
            </a:r>
            <a:r>
              <a:rPr lang="en-GB" dirty="0">
                <a:solidFill>
                  <a:schemeClr val="accent2">
                    <a:lumMod val="25000"/>
                  </a:schemeClr>
                </a:solidFill>
              </a:rPr>
              <a:t>user data </a:t>
            </a:r>
            <a:r>
              <a:rPr lang="en-GB" dirty="0"/>
              <a:t>and </a:t>
            </a:r>
            <a:r>
              <a:rPr lang="en-GB" dirty="0">
                <a:solidFill>
                  <a:schemeClr val="accent4"/>
                </a:solidFill>
              </a:rPr>
              <a:t>application integrity</a:t>
            </a:r>
            <a:r>
              <a:rPr lang="en-GB" dirty="0"/>
              <a:t>. Utilizing </a:t>
            </a:r>
            <a:r>
              <a:rPr lang="en-GB" dirty="0">
                <a:solidFill>
                  <a:schemeClr val="accent2">
                    <a:lumMod val="25000"/>
                  </a:schemeClr>
                </a:solidFill>
              </a:rPr>
              <a:t>Spring Boot's </a:t>
            </a:r>
            <a:r>
              <a:rPr lang="en-GB" dirty="0"/>
              <a:t>built-in security features, the application </a:t>
            </a:r>
            <a:r>
              <a:rPr lang="en-GB" dirty="0">
                <a:solidFill>
                  <a:schemeClr val="accent2">
                    <a:lumMod val="25000"/>
                  </a:schemeClr>
                </a:solidFill>
              </a:rPr>
              <a:t>safeguards sensitive information</a:t>
            </a:r>
            <a:r>
              <a:rPr lang="en-GB" dirty="0"/>
              <a:t>, implements </a:t>
            </a:r>
            <a:r>
              <a:rPr lang="en-GB" dirty="0">
                <a:solidFill>
                  <a:schemeClr val="accent2">
                    <a:lumMod val="25000"/>
                  </a:schemeClr>
                </a:solidFill>
              </a:rPr>
              <a:t>authentication processes</a:t>
            </a:r>
            <a:r>
              <a:rPr lang="en-GB" dirty="0"/>
              <a:t>, and enforces </a:t>
            </a:r>
            <a:r>
              <a:rPr lang="en-GB" dirty="0">
                <a:solidFill>
                  <a:schemeClr val="accent2">
                    <a:lumMod val="25000"/>
                  </a:schemeClr>
                </a:solidFill>
              </a:rPr>
              <a:t>authorization protocols</a:t>
            </a:r>
            <a:r>
              <a:rPr lang="en-GB" dirty="0"/>
              <a:t>, ensuring a </a:t>
            </a:r>
            <a:r>
              <a:rPr lang="en-GB" dirty="0">
                <a:solidFill>
                  <a:schemeClr val="accent2">
                    <a:lumMod val="25000"/>
                  </a:schemeClr>
                </a:solidFill>
              </a:rPr>
              <a:t>secure environment </a:t>
            </a:r>
            <a:r>
              <a:rPr lang="en-GB" dirty="0"/>
              <a:t>for users.</a:t>
            </a:r>
            <a:endParaRPr dirty="0"/>
          </a:p>
        </p:txBody>
      </p:sp>
      <p:grpSp>
        <p:nvGrpSpPr>
          <p:cNvPr id="37" name="Group 36">
            <a:extLst>
              <a:ext uri="{FF2B5EF4-FFF2-40B4-BE49-F238E27FC236}">
                <a16:creationId xmlns:a16="http://schemas.microsoft.com/office/drawing/2014/main" id="{53224178-02EE-1B1F-5005-DEC11D9143B9}"/>
              </a:ext>
            </a:extLst>
          </p:cNvPr>
          <p:cNvGrpSpPr/>
          <p:nvPr/>
        </p:nvGrpSpPr>
        <p:grpSpPr>
          <a:xfrm>
            <a:off x="2472545" y="1228514"/>
            <a:ext cx="1737488" cy="2997042"/>
            <a:chOff x="1418982" y="1295594"/>
            <a:chExt cx="2026351" cy="3559703"/>
          </a:xfrm>
        </p:grpSpPr>
        <p:grpSp>
          <p:nvGrpSpPr>
            <p:cNvPr id="18" name="Google Shape;9672;p128">
              <a:extLst>
                <a:ext uri="{FF2B5EF4-FFF2-40B4-BE49-F238E27FC236}">
                  <a16:creationId xmlns:a16="http://schemas.microsoft.com/office/drawing/2014/main" id="{2E63AD27-63F4-ED91-5925-7F512C2C2526}"/>
                </a:ext>
              </a:extLst>
            </p:cNvPr>
            <p:cNvGrpSpPr/>
            <p:nvPr/>
          </p:nvGrpSpPr>
          <p:grpSpPr>
            <a:xfrm rot="20843187">
              <a:off x="1444351" y="1295594"/>
              <a:ext cx="2000982" cy="3559703"/>
              <a:chOff x="2593102" y="2288778"/>
              <a:chExt cx="204663" cy="363007"/>
            </a:xfrm>
          </p:grpSpPr>
          <p:sp>
            <p:nvSpPr>
              <p:cNvPr id="19" name="Google Shape;9673;p128">
                <a:extLst>
                  <a:ext uri="{FF2B5EF4-FFF2-40B4-BE49-F238E27FC236}">
                    <a16:creationId xmlns:a16="http://schemas.microsoft.com/office/drawing/2014/main" id="{32EF63C0-B94F-B5B3-7E2C-D6D9B22364F3}"/>
                  </a:ext>
                </a:extLst>
              </p:cNvPr>
              <p:cNvSpPr/>
              <p:nvPr/>
            </p:nvSpPr>
            <p:spPr>
              <a:xfrm>
                <a:off x="2753837" y="2310636"/>
                <a:ext cx="43928" cy="297431"/>
              </a:xfrm>
              <a:custGeom>
                <a:avLst/>
                <a:gdLst/>
                <a:ahLst/>
                <a:cxnLst/>
                <a:rect l="l" t="t" r="r" b="b"/>
                <a:pathLst>
                  <a:path w="1672" h="11321" extrusionOk="0">
                    <a:moveTo>
                      <a:pt x="0" y="0"/>
                    </a:moveTo>
                    <a:lnTo>
                      <a:pt x="0" y="11320"/>
                    </a:lnTo>
                    <a:lnTo>
                      <a:pt x="1672" y="10481"/>
                    </a:lnTo>
                    <a:lnTo>
                      <a:pt x="1672" y="833"/>
                    </a:lnTo>
                    <a:lnTo>
                      <a:pt x="0" y="0"/>
                    </a:lnTo>
                    <a:close/>
                  </a:path>
                </a:pathLst>
              </a:custGeom>
              <a:solidFill>
                <a:schemeClr val="bg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9674;p128">
                <a:extLst>
                  <a:ext uri="{FF2B5EF4-FFF2-40B4-BE49-F238E27FC236}">
                    <a16:creationId xmlns:a16="http://schemas.microsoft.com/office/drawing/2014/main" id="{D0002621-BED2-2CDE-A995-959B6D2D9CD8}"/>
                  </a:ext>
                </a:extLst>
              </p:cNvPr>
              <p:cNvSpPr/>
              <p:nvPr/>
            </p:nvSpPr>
            <p:spPr>
              <a:xfrm>
                <a:off x="2593102" y="2310636"/>
                <a:ext cx="182620" cy="297431"/>
              </a:xfrm>
              <a:custGeom>
                <a:avLst/>
                <a:gdLst/>
                <a:ahLst/>
                <a:cxnLst/>
                <a:rect l="l" t="t" r="r" b="b"/>
                <a:pathLst>
                  <a:path w="6951" h="11321" extrusionOk="0">
                    <a:moveTo>
                      <a:pt x="6951" y="0"/>
                    </a:moveTo>
                    <a:lnTo>
                      <a:pt x="1" y="833"/>
                    </a:lnTo>
                    <a:lnTo>
                      <a:pt x="1" y="10481"/>
                    </a:lnTo>
                    <a:lnTo>
                      <a:pt x="6951" y="11320"/>
                    </a:lnTo>
                    <a:lnTo>
                      <a:pt x="6951" y="0"/>
                    </a:lnTo>
                    <a:close/>
                  </a:path>
                </a:pathLst>
              </a:custGeom>
              <a:solidFill>
                <a:schemeClr val="bg2">
                  <a:lumMod val="60000"/>
                  <a:lumOff val="40000"/>
                </a:schemeClr>
              </a:solidFill>
              <a:ln>
                <a:solidFill>
                  <a:schemeClr val="accent5">
                    <a:lumMod val="10000"/>
                  </a:schemeClr>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1" name="Google Shape;9675;p128">
                <a:extLst>
                  <a:ext uri="{FF2B5EF4-FFF2-40B4-BE49-F238E27FC236}">
                    <a16:creationId xmlns:a16="http://schemas.microsoft.com/office/drawing/2014/main" id="{59EB66FF-F858-1FB0-1D0F-CA4D9DAB22F6}"/>
                  </a:ext>
                </a:extLst>
              </p:cNvPr>
              <p:cNvSpPr/>
              <p:nvPr/>
            </p:nvSpPr>
            <p:spPr>
              <a:xfrm>
                <a:off x="2753837" y="2585972"/>
                <a:ext cx="43928" cy="65813"/>
              </a:xfrm>
              <a:custGeom>
                <a:avLst/>
                <a:gdLst/>
                <a:ahLst/>
                <a:cxnLst/>
                <a:rect l="l" t="t" r="r" b="b"/>
                <a:pathLst>
                  <a:path w="1672" h="2505" extrusionOk="0">
                    <a:moveTo>
                      <a:pt x="833" y="1"/>
                    </a:moveTo>
                    <a:lnTo>
                      <a:pt x="0" y="2505"/>
                    </a:lnTo>
                    <a:lnTo>
                      <a:pt x="833" y="2505"/>
                    </a:lnTo>
                    <a:cubicBezTo>
                      <a:pt x="1297" y="2505"/>
                      <a:pt x="1665" y="2130"/>
                      <a:pt x="1672" y="1673"/>
                    </a:cubicBezTo>
                    <a:lnTo>
                      <a:pt x="1672" y="1"/>
                    </a:ln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9676;p128">
                <a:extLst>
                  <a:ext uri="{FF2B5EF4-FFF2-40B4-BE49-F238E27FC236}">
                    <a16:creationId xmlns:a16="http://schemas.microsoft.com/office/drawing/2014/main" id="{722A02CB-B082-0C66-3067-C5AA2F509F2F}"/>
                  </a:ext>
                </a:extLst>
              </p:cNvPr>
              <p:cNvSpPr/>
              <p:nvPr/>
            </p:nvSpPr>
            <p:spPr>
              <a:xfrm>
                <a:off x="2753837" y="2288778"/>
                <a:ext cx="43928" cy="43744"/>
              </a:xfrm>
              <a:custGeom>
                <a:avLst/>
                <a:gdLst/>
                <a:ahLst/>
                <a:cxnLst/>
                <a:rect l="l" t="t" r="r" b="b"/>
                <a:pathLst>
                  <a:path w="1672" h="1665" extrusionOk="0">
                    <a:moveTo>
                      <a:pt x="0" y="0"/>
                    </a:moveTo>
                    <a:lnTo>
                      <a:pt x="833" y="1665"/>
                    </a:lnTo>
                    <a:lnTo>
                      <a:pt x="1672" y="1665"/>
                    </a:lnTo>
                    <a:lnTo>
                      <a:pt x="1672" y="832"/>
                    </a:lnTo>
                    <a:cubicBezTo>
                      <a:pt x="1665" y="375"/>
                      <a:pt x="1297" y="0"/>
                      <a:pt x="833" y="0"/>
                    </a:cubicBez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9677;p128">
                <a:extLst>
                  <a:ext uri="{FF2B5EF4-FFF2-40B4-BE49-F238E27FC236}">
                    <a16:creationId xmlns:a16="http://schemas.microsoft.com/office/drawing/2014/main" id="{4B849136-2A9D-7DF6-3F8D-C572E3430AC1}"/>
                  </a:ext>
                </a:extLst>
              </p:cNvPr>
              <p:cNvSpPr/>
              <p:nvPr/>
            </p:nvSpPr>
            <p:spPr>
              <a:xfrm>
                <a:off x="2593102" y="2585972"/>
                <a:ext cx="182620" cy="65813"/>
              </a:xfrm>
              <a:custGeom>
                <a:avLst/>
                <a:gdLst/>
                <a:ahLst/>
                <a:cxnLst/>
                <a:rect l="l" t="t" r="r" b="b"/>
                <a:pathLst>
                  <a:path w="6951" h="2505" extrusionOk="0">
                    <a:moveTo>
                      <a:pt x="1" y="1"/>
                    </a:moveTo>
                    <a:lnTo>
                      <a:pt x="1" y="1673"/>
                    </a:lnTo>
                    <a:cubicBezTo>
                      <a:pt x="8" y="2130"/>
                      <a:pt x="375" y="2505"/>
                      <a:pt x="840" y="2505"/>
                    </a:cubicBezTo>
                    <a:lnTo>
                      <a:pt x="6118" y="2505"/>
                    </a:lnTo>
                    <a:cubicBezTo>
                      <a:pt x="6576" y="2505"/>
                      <a:pt x="6951" y="2130"/>
                      <a:pt x="6951" y="1673"/>
                    </a:cubicBezTo>
                    <a:lnTo>
                      <a:pt x="6951" y="1"/>
                    </a:ln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9678;p128">
                <a:extLst>
                  <a:ext uri="{FF2B5EF4-FFF2-40B4-BE49-F238E27FC236}">
                    <a16:creationId xmlns:a16="http://schemas.microsoft.com/office/drawing/2014/main" id="{23371960-D596-6A4F-D924-B9C8ABDBA770}"/>
                  </a:ext>
                </a:extLst>
              </p:cNvPr>
              <p:cNvSpPr/>
              <p:nvPr/>
            </p:nvSpPr>
            <p:spPr>
              <a:xfrm>
                <a:off x="2593102" y="2288778"/>
                <a:ext cx="182620" cy="43744"/>
              </a:xfrm>
              <a:custGeom>
                <a:avLst/>
                <a:gdLst/>
                <a:ahLst/>
                <a:cxnLst/>
                <a:rect l="l" t="t" r="r" b="b"/>
                <a:pathLst>
                  <a:path w="6951" h="1665" extrusionOk="0">
                    <a:moveTo>
                      <a:pt x="840" y="0"/>
                    </a:moveTo>
                    <a:cubicBezTo>
                      <a:pt x="375" y="0"/>
                      <a:pt x="8" y="375"/>
                      <a:pt x="1" y="832"/>
                    </a:cubicBezTo>
                    <a:lnTo>
                      <a:pt x="1" y="1665"/>
                    </a:lnTo>
                    <a:lnTo>
                      <a:pt x="6951" y="1665"/>
                    </a:lnTo>
                    <a:lnTo>
                      <a:pt x="6951" y="832"/>
                    </a:lnTo>
                    <a:cubicBezTo>
                      <a:pt x="6951" y="375"/>
                      <a:pt x="6576" y="0"/>
                      <a:pt x="6118" y="0"/>
                    </a:cubicBez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9679;p128">
                <a:extLst>
                  <a:ext uri="{FF2B5EF4-FFF2-40B4-BE49-F238E27FC236}">
                    <a16:creationId xmlns:a16="http://schemas.microsoft.com/office/drawing/2014/main" id="{C82C8EF5-67E2-9EAE-C4E5-5F2291247284}"/>
                  </a:ext>
                </a:extLst>
              </p:cNvPr>
              <p:cNvSpPr/>
              <p:nvPr/>
            </p:nvSpPr>
            <p:spPr>
              <a:xfrm>
                <a:off x="2688050" y="2305172"/>
                <a:ext cx="36650" cy="10956"/>
              </a:xfrm>
              <a:custGeom>
                <a:avLst/>
                <a:gdLst/>
                <a:ahLst/>
                <a:cxnLst/>
                <a:rect l="l" t="t" r="r" b="b"/>
                <a:pathLst>
                  <a:path w="1395" h="417" extrusionOk="0">
                    <a:moveTo>
                      <a:pt x="285" y="0"/>
                    </a:moveTo>
                    <a:cubicBezTo>
                      <a:pt x="0" y="0"/>
                      <a:pt x="0" y="416"/>
                      <a:pt x="285" y="416"/>
                    </a:cubicBezTo>
                    <a:lnTo>
                      <a:pt x="1117" y="416"/>
                    </a:lnTo>
                    <a:cubicBezTo>
                      <a:pt x="1395" y="416"/>
                      <a:pt x="1395" y="0"/>
                      <a:pt x="1117" y="0"/>
                    </a:cubicBezTo>
                    <a:close/>
                  </a:path>
                </a:pathLst>
              </a:custGeom>
              <a:solidFill>
                <a:srgbClr val="6363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9680;p128">
                <a:extLst>
                  <a:ext uri="{FF2B5EF4-FFF2-40B4-BE49-F238E27FC236}">
                    <a16:creationId xmlns:a16="http://schemas.microsoft.com/office/drawing/2014/main" id="{72D6E0FA-77EA-60EF-3D02-2132E968EDEF}"/>
                  </a:ext>
                </a:extLst>
              </p:cNvPr>
              <p:cNvSpPr/>
              <p:nvPr/>
            </p:nvSpPr>
            <p:spPr>
              <a:xfrm>
                <a:off x="2684399" y="2607857"/>
                <a:ext cx="22069" cy="22069"/>
              </a:xfrm>
              <a:custGeom>
                <a:avLst/>
                <a:gdLst/>
                <a:ahLst/>
                <a:cxnLst/>
                <a:rect l="l" t="t" r="r" b="b"/>
                <a:pathLst>
                  <a:path w="840" h="840" extrusionOk="0">
                    <a:moveTo>
                      <a:pt x="424" y="0"/>
                    </a:moveTo>
                    <a:cubicBezTo>
                      <a:pt x="188" y="0"/>
                      <a:pt x="1" y="188"/>
                      <a:pt x="1" y="423"/>
                    </a:cubicBezTo>
                    <a:cubicBezTo>
                      <a:pt x="1" y="652"/>
                      <a:pt x="188" y="840"/>
                      <a:pt x="424" y="840"/>
                    </a:cubicBezTo>
                    <a:cubicBezTo>
                      <a:pt x="653" y="840"/>
                      <a:pt x="840" y="652"/>
                      <a:pt x="840" y="423"/>
                    </a:cubicBezTo>
                    <a:cubicBezTo>
                      <a:pt x="840" y="188"/>
                      <a:pt x="653" y="0"/>
                      <a:pt x="424"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9681;p128">
                <a:extLst>
                  <a:ext uri="{FF2B5EF4-FFF2-40B4-BE49-F238E27FC236}">
                    <a16:creationId xmlns:a16="http://schemas.microsoft.com/office/drawing/2014/main" id="{CCF762B8-CF9C-5EA6-B84B-878527106F94}"/>
                  </a:ext>
                </a:extLst>
              </p:cNvPr>
              <p:cNvSpPr/>
              <p:nvPr/>
            </p:nvSpPr>
            <p:spPr>
              <a:xfrm>
                <a:off x="2668004" y="2305172"/>
                <a:ext cx="10956" cy="10956"/>
              </a:xfrm>
              <a:custGeom>
                <a:avLst/>
                <a:gdLst/>
                <a:ahLst/>
                <a:cxnLst/>
                <a:rect l="l" t="t" r="r" b="b"/>
                <a:pathLst>
                  <a:path w="417" h="417" extrusionOk="0">
                    <a:moveTo>
                      <a:pt x="208" y="0"/>
                    </a:moveTo>
                    <a:cubicBezTo>
                      <a:pt x="97" y="0"/>
                      <a:pt x="0" y="97"/>
                      <a:pt x="0" y="208"/>
                    </a:cubicBezTo>
                    <a:cubicBezTo>
                      <a:pt x="0" y="326"/>
                      <a:pt x="97" y="416"/>
                      <a:pt x="208" y="416"/>
                    </a:cubicBezTo>
                    <a:cubicBezTo>
                      <a:pt x="326" y="416"/>
                      <a:pt x="417" y="326"/>
                      <a:pt x="417" y="208"/>
                    </a:cubicBezTo>
                    <a:cubicBezTo>
                      <a:pt x="417" y="97"/>
                      <a:pt x="326" y="0"/>
                      <a:pt x="208" y="0"/>
                    </a:cubicBezTo>
                    <a:close/>
                  </a:path>
                </a:pathLst>
              </a:custGeom>
              <a:solidFill>
                <a:srgbClr val="63636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 name="Google Shape;6862;p79">
              <a:extLst>
                <a:ext uri="{FF2B5EF4-FFF2-40B4-BE49-F238E27FC236}">
                  <a16:creationId xmlns:a16="http://schemas.microsoft.com/office/drawing/2014/main" id="{FBF2BE6C-6B1E-1F85-81FA-AE50C855DF03}"/>
                </a:ext>
              </a:extLst>
            </p:cNvPr>
            <p:cNvGrpSpPr/>
            <p:nvPr/>
          </p:nvGrpSpPr>
          <p:grpSpPr>
            <a:xfrm>
              <a:off x="1418982" y="1936893"/>
              <a:ext cx="1349618" cy="1161907"/>
              <a:chOff x="-22863675" y="3131775"/>
              <a:chExt cx="299300" cy="293425"/>
            </a:xfrm>
          </p:grpSpPr>
          <p:sp>
            <p:nvSpPr>
              <p:cNvPr id="3" name="Google Shape;6863;p79">
                <a:extLst>
                  <a:ext uri="{FF2B5EF4-FFF2-40B4-BE49-F238E27FC236}">
                    <a16:creationId xmlns:a16="http://schemas.microsoft.com/office/drawing/2014/main" id="{9B724EFD-74D0-7A3D-2694-551FF2D36716}"/>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 name="Google Shape;6864;p79">
                <a:extLst>
                  <a:ext uri="{FF2B5EF4-FFF2-40B4-BE49-F238E27FC236}">
                    <a16:creationId xmlns:a16="http://schemas.microsoft.com/office/drawing/2014/main" id="{57602FE8-8C2E-3E72-5F2D-5C2CC4AB8C08}"/>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6865;p79">
                <a:extLst>
                  <a:ext uri="{FF2B5EF4-FFF2-40B4-BE49-F238E27FC236}">
                    <a16:creationId xmlns:a16="http://schemas.microsoft.com/office/drawing/2014/main" id="{324EE069-ED66-9BBE-9167-9FA498DA4C1E}"/>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9" name="Google Shape;6862;p79">
              <a:extLst>
                <a:ext uri="{FF2B5EF4-FFF2-40B4-BE49-F238E27FC236}">
                  <a16:creationId xmlns:a16="http://schemas.microsoft.com/office/drawing/2014/main" id="{3852A46A-2B4C-0C8E-A879-3E8B09B0F93E}"/>
                </a:ext>
              </a:extLst>
            </p:cNvPr>
            <p:cNvGrpSpPr/>
            <p:nvPr/>
          </p:nvGrpSpPr>
          <p:grpSpPr>
            <a:xfrm rot="6095453">
              <a:off x="1734587" y="3201063"/>
              <a:ext cx="970323" cy="899787"/>
              <a:chOff x="-22863675" y="3131775"/>
              <a:chExt cx="299300" cy="293425"/>
            </a:xfrm>
          </p:grpSpPr>
          <p:sp>
            <p:nvSpPr>
              <p:cNvPr id="30" name="Google Shape;6863;p79">
                <a:extLst>
                  <a:ext uri="{FF2B5EF4-FFF2-40B4-BE49-F238E27FC236}">
                    <a16:creationId xmlns:a16="http://schemas.microsoft.com/office/drawing/2014/main" id="{145ED13F-7EA6-5147-57D7-C728E8B194AD}"/>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6864;p79">
                <a:extLst>
                  <a:ext uri="{FF2B5EF4-FFF2-40B4-BE49-F238E27FC236}">
                    <a16:creationId xmlns:a16="http://schemas.microsoft.com/office/drawing/2014/main" id="{AC3AA8C6-156B-00DA-EDCD-300464F8E0F6}"/>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6865;p79">
                <a:extLst>
                  <a:ext uri="{FF2B5EF4-FFF2-40B4-BE49-F238E27FC236}">
                    <a16:creationId xmlns:a16="http://schemas.microsoft.com/office/drawing/2014/main" id="{C2745E1F-B006-FE7F-DC49-369CD71F3968}"/>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3" name="Google Shape;6862;p79">
              <a:extLst>
                <a:ext uri="{FF2B5EF4-FFF2-40B4-BE49-F238E27FC236}">
                  <a16:creationId xmlns:a16="http://schemas.microsoft.com/office/drawing/2014/main" id="{A91B42B3-2423-82E2-96A5-BA15CAE80C13}"/>
                </a:ext>
              </a:extLst>
            </p:cNvPr>
            <p:cNvGrpSpPr/>
            <p:nvPr/>
          </p:nvGrpSpPr>
          <p:grpSpPr>
            <a:xfrm rot="19001905">
              <a:off x="2668531" y="2917880"/>
              <a:ext cx="570963" cy="475398"/>
              <a:chOff x="-22863675" y="3131775"/>
              <a:chExt cx="299300" cy="293425"/>
            </a:xfrm>
          </p:grpSpPr>
          <p:sp>
            <p:nvSpPr>
              <p:cNvPr id="34" name="Google Shape;6863;p79">
                <a:extLst>
                  <a:ext uri="{FF2B5EF4-FFF2-40B4-BE49-F238E27FC236}">
                    <a16:creationId xmlns:a16="http://schemas.microsoft.com/office/drawing/2014/main" id="{2B5DC35D-EA97-98E3-53BD-913EE440957C}"/>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6864;p79">
                <a:extLst>
                  <a:ext uri="{FF2B5EF4-FFF2-40B4-BE49-F238E27FC236}">
                    <a16:creationId xmlns:a16="http://schemas.microsoft.com/office/drawing/2014/main" id="{270FA561-BA91-B5E8-2145-A65A4A566CD7}"/>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6865;p79">
                <a:extLst>
                  <a:ext uri="{FF2B5EF4-FFF2-40B4-BE49-F238E27FC236}">
                    <a16:creationId xmlns:a16="http://schemas.microsoft.com/office/drawing/2014/main" id="{BBBD0D55-46EE-126B-BE31-F47B4A93E43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52790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38" name="Google Shape;15474;p131">
            <a:extLst>
              <a:ext uri="{FF2B5EF4-FFF2-40B4-BE49-F238E27FC236}">
                <a16:creationId xmlns:a16="http://schemas.microsoft.com/office/drawing/2014/main" id="{AEED3822-17B0-7F37-9D31-7D7A9202B92F}"/>
              </a:ext>
            </a:extLst>
          </p:cNvPr>
          <p:cNvGrpSpPr/>
          <p:nvPr/>
        </p:nvGrpSpPr>
        <p:grpSpPr>
          <a:xfrm>
            <a:off x="430882" y="2189484"/>
            <a:ext cx="1893180" cy="2645347"/>
            <a:chOff x="5353083" y="1973150"/>
            <a:chExt cx="274576" cy="354729"/>
          </a:xfrm>
        </p:grpSpPr>
        <p:sp>
          <p:nvSpPr>
            <p:cNvPr id="39" name="Google Shape;15475;p131">
              <a:extLst>
                <a:ext uri="{FF2B5EF4-FFF2-40B4-BE49-F238E27FC236}">
                  <a16:creationId xmlns:a16="http://schemas.microsoft.com/office/drawing/2014/main" id="{AF0BB664-D954-A9A1-781D-DD6975983200}"/>
                </a:ext>
              </a:extLst>
            </p:cNvPr>
            <p:cNvSpPr/>
            <p:nvPr/>
          </p:nvSpPr>
          <p:spPr>
            <a:xfrm>
              <a:off x="5353083" y="2167731"/>
              <a:ext cx="274576" cy="160147"/>
            </a:xfrm>
            <a:custGeom>
              <a:avLst/>
              <a:gdLst/>
              <a:ahLst/>
              <a:cxnLst/>
              <a:rect l="l" t="t" r="r" b="b"/>
              <a:pathLst>
                <a:path w="10486" h="6116" extrusionOk="0">
                  <a:moveTo>
                    <a:pt x="3712" y="1"/>
                  </a:moveTo>
                  <a:lnTo>
                    <a:pt x="3712" y="1632"/>
                  </a:lnTo>
                  <a:cubicBezTo>
                    <a:pt x="3712" y="1918"/>
                    <a:pt x="3521" y="2176"/>
                    <a:pt x="3244" y="2252"/>
                  </a:cubicBezTo>
                  <a:lnTo>
                    <a:pt x="945" y="2929"/>
                  </a:lnTo>
                  <a:cubicBezTo>
                    <a:pt x="382" y="3101"/>
                    <a:pt x="1" y="3607"/>
                    <a:pt x="1" y="4189"/>
                  </a:cubicBezTo>
                  <a:lnTo>
                    <a:pt x="1" y="5457"/>
                  </a:lnTo>
                  <a:cubicBezTo>
                    <a:pt x="1" y="5820"/>
                    <a:pt x="296" y="6116"/>
                    <a:pt x="659" y="6116"/>
                  </a:cubicBezTo>
                  <a:lnTo>
                    <a:pt x="9827" y="6116"/>
                  </a:lnTo>
                  <a:cubicBezTo>
                    <a:pt x="10189" y="6116"/>
                    <a:pt x="10485" y="5820"/>
                    <a:pt x="10485" y="5457"/>
                  </a:cubicBezTo>
                  <a:lnTo>
                    <a:pt x="10485" y="4189"/>
                  </a:lnTo>
                  <a:cubicBezTo>
                    <a:pt x="10485" y="3607"/>
                    <a:pt x="10104" y="3101"/>
                    <a:pt x="9541" y="2939"/>
                  </a:cubicBezTo>
                  <a:lnTo>
                    <a:pt x="7242" y="2262"/>
                  </a:lnTo>
                  <a:cubicBezTo>
                    <a:pt x="6965" y="2176"/>
                    <a:pt x="6774" y="1918"/>
                    <a:pt x="6774" y="1632"/>
                  </a:cubicBezTo>
                  <a:lnTo>
                    <a:pt x="6774" y="1"/>
                  </a:lnTo>
                  <a:close/>
                </a:path>
              </a:pathLst>
            </a:custGeom>
            <a:solidFill>
              <a:schemeClr val="bg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 name="Google Shape;15476;p131">
              <a:extLst>
                <a:ext uri="{FF2B5EF4-FFF2-40B4-BE49-F238E27FC236}">
                  <a16:creationId xmlns:a16="http://schemas.microsoft.com/office/drawing/2014/main" id="{D77F7D6B-D37F-5385-5CC4-E9D987BD9562}"/>
                </a:ext>
              </a:extLst>
            </p:cNvPr>
            <p:cNvSpPr/>
            <p:nvPr/>
          </p:nvSpPr>
          <p:spPr>
            <a:xfrm>
              <a:off x="5484479" y="2276399"/>
              <a:ext cx="11521" cy="51480"/>
            </a:xfrm>
            <a:custGeom>
              <a:avLst/>
              <a:gdLst/>
              <a:ahLst/>
              <a:cxnLst/>
              <a:rect l="l" t="t" r="r" b="b"/>
              <a:pathLst>
                <a:path w="440" h="1966" extrusionOk="0">
                  <a:moveTo>
                    <a:pt x="1" y="0"/>
                  </a:moveTo>
                  <a:lnTo>
                    <a:pt x="1" y="1966"/>
                  </a:lnTo>
                  <a:lnTo>
                    <a:pt x="440" y="1966"/>
                  </a:lnTo>
                  <a:lnTo>
                    <a:pt x="440" y="0"/>
                  </a:ln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5477;p131">
              <a:extLst>
                <a:ext uri="{FF2B5EF4-FFF2-40B4-BE49-F238E27FC236}">
                  <a16:creationId xmlns:a16="http://schemas.microsoft.com/office/drawing/2014/main" id="{7279F87A-77A3-E87C-48FC-F07371095180}"/>
                </a:ext>
              </a:extLst>
            </p:cNvPr>
            <p:cNvSpPr/>
            <p:nvPr/>
          </p:nvSpPr>
          <p:spPr>
            <a:xfrm>
              <a:off x="5393067" y="2177734"/>
              <a:ext cx="194607" cy="102933"/>
            </a:xfrm>
            <a:custGeom>
              <a:avLst/>
              <a:gdLst/>
              <a:ahLst/>
              <a:cxnLst/>
              <a:rect l="l" t="t" r="r" b="b"/>
              <a:pathLst>
                <a:path w="7432" h="3931" extrusionOk="0">
                  <a:moveTo>
                    <a:pt x="1317" y="0"/>
                  </a:moveTo>
                  <a:cubicBezTo>
                    <a:pt x="592" y="0"/>
                    <a:pt x="0" y="582"/>
                    <a:pt x="0" y="1307"/>
                  </a:cubicBezTo>
                  <a:cubicBezTo>
                    <a:pt x="0" y="2757"/>
                    <a:pt x="1174" y="3931"/>
                    <a:pt x="2624" y="3931"/>
                  </a:cubicBezTo>
                  <a:lnTo>
                    <a:pt x="4808" y="3931"/>
                  </a:lnTo>
                  <a:cubicBezTo>
                    <a:pt x="6258" y="3931"/>
                    <a:pt x="7432" y="2757"/>
                    <a:pt x="7432" y="1307"/>
                  </a:cubicBezTo>
                  <a:cubicBezTo>
                    <a:pt x="7432" y="582"/>
                    <a:pt x="6840" y="0"/>
                    <a:pt x="6115" y="0"/>
                  </a:cubicBez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5478;p131">
              <a:extLst>
                <a:ext uri="{FF2B5EF4-FFF2-40B4-BE49-F238E27FC236}">
                  <a16:creationId xmlns:a16="http://schemas.microsoft.com/office/drawing/2014/main" id="{E1B96532-34B1-61D6-9722-3DD7936895F9}"/>
                </a:ext>
              </a:extLst>
            </p:cNvPr>
            <p:cNvSpPr/>
            <p:nvPr/>
          </p:nvSpPr>
          <p:spPr>
            <a:xfrm>
              <a:off x="5411213" y="2194963"/>
              <a:ext cx="157817" cy="65044"/>
            </a:xfrm>
            <a:custGeom>
              <a:avLst/>
              <a:gdLst/>
              <a:ahLst/>
              <a:cxnLst/>
              <a:rect l="l" t="t" r="r" b="b"/>
              <a:pathLst>
                <a:path w="6027" h="2484" extrusionOk="0">
                  <a:moveTo>
                    <a:pt x="650" y="0"/>
                  </a:moveTo>
                  <a:cubicBezTo>
                    <a:pt x="179" y="0"/>
                    <a:pt x="0" y="624"/>
                    <a:pt x="404" y="878"/>
                  </a:cubicBezTo>
                  <a:lnTo>
                    <a:pt x="2656" y="2376"/>
                  </a:lnTo>
                  <a:cubicBezTo>
                    <a:pt x="2765" y="2447"/>
                    <a:pt x="2892" y="2483"/>
                    <a:pt x="3018" y="2483"/>
                  </a:cubicBezTo>
                  <a:cubicBezTo>
                    <a:pt x="3145" y="2483"/>
                    <a:pt x="3271" y="2447"/>
                    <a:pt x="3381" y="2376"/>
                  </a:cubicBezTo>
                  <a:lnTo>
                    <a:pt x="5632" y="878"/>
                  </a:lnTo>
                  <a:cubicBezTo>
                    <a:pt x="6027" y="624"/>
                    <a:pt x="5847" y="0"/>
                    <a:pt x="5386" y="0"/>
                  </a:cubicBezTo>
                  <a:cubicBezTo>
                    <a:pt x="5379" y="0"/>
                    <a:pt x="5372" y="0"/>
                    <a:pt x="5365" y="0"/>
                  </a:cubicBezTo>
                  <a:lnTo>
                    <a:pt x="671" y="0"/>
                  </a:lnTo>
                  <a:cubicBezTo>
                    <a:pt x="664" y="0"/>
                    <a:pt x="657" y="0"/>
                    <a:pt x="650" y="0"/>
                  </a:cubicBezTo>
                  <a:close/>
                </a:path>
              </a:pathLst>
            </a:custGeom>
            <a:solidFill>
              <a:schemeClr val="bg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5479;p131">
              <a:extLst>
                <a:ext uri="{FF2B5EF4-FFF2-40B4-BE49-F238E27FC236}">
                  <a16:creationId xmlns:a16="http://schemas.microsoft.com/office/drawing/2014/main" id="{56414771-FAA9-92C9-9B7B-0DD09A29C0FA}"/>
                </a:ext>
              </a:extLst>
            </p:cNvPr>
            <p:cNvSpPr/>
            <p:nvPr/>
          </p:nvSpPr>
          <p:spPr>
            <a:xfrm>
              <a:off x="5436272" y="2173492"/>
              <a:ext cx="107935" cy="86515"/>
            </a:xfrm>
            <a:custGeom>
              <a:avLst/>
              <a:gdLst/>
              <a:ahLst/>
              <a:cxnLst/>
              <a:rect l="l" t="t" r="r" b="b"/>
              <a:pathLst>
                <a:path w="4122" h="3304" extrusionOk="0">
                  <a:moveTo>
                    <a:pt x="1" y="2061"/>
                  </a:moveTo>
                  <a:lnTo>
                    <a:pt x="10" y="2070"/>
                  </a:lnTo>
                  <a:lnTo>
                    <a:pt x="13" y="2069"/>
                  </a:lnTo>
                  <a:lnTo>
                    <a:pt x="13" y="2069"/>
                  </a:lnTo>
                  <a:lnTo>
                    <a:pt x="1" y="2061"/>
                  </a:lnTo>
                  <a:close/>
                  <a:moveTo>
                    <a:pt x="535" y="0"/>
                  </a:moveTo>
                  <a:lnTo>
                    <a:pt x="535" y="1421"/>
                  </a:lnTo>
                  <a:cubicBezTo>
                    <a:pt x="535" y="1708"/>
                    <a:pt x="344" y="1965"/>
                    <a:pt x="67" y="2051"/>
                  </a:cubicBezTo>
                  <a:lnTo>
                    <a:pt x="13" y="2069"/>
                  </a:lnTo>
                  <a:lnTo>
                    <a:pt x="13" y="2069"/>
                  </a:lnTo>
                  <a:lnTo>
                    <a:pt x="1699" y="3196"/>
                  </a:lnTo>
                  <a:cubicBezTo>
                    <a:pt x="1808" y="3267"/>
                    <a:pt x="1935" y="3303"/>
                    <a:pt x="2061" y="3303"/>
                  </a:cubicBezTo>
                  <a:cubicBezTo>
                    <a:pt x="2188" y="3303"/>
                    <a:pt x="2314" y="3267"/>
                    <a:pt x="2424" y="3196"/>
                  </a:cubicBezTo>
                  <a:lnTo>
                    <a:pt x="4122" y="2061"/>
                  </a:lnTo>
                  <a:lnTo>
                    <a:pt x="4065" y="2051"/>
                  </a:lnTo>
                  <a:cubicBezTo>
                    <a:pt x="3788" y="1965"/>
                    <a:pt x="3597" y="1708"/>
                    <a:pt x="3597" y="1421"/>
                  </a:cubicBezTo>
                  <a:lnTo>
                    <a:pt x="3597" y="0"/>
                  </a:lnTo>
                  <a:close/>
                </a:path>
              </a:pathLst>
            </a:custGeom>
            <a:solidFill>
              <a:srgbClr val="F2F4F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5480;p131">
              <a:extLst>
                <a:ext uri="{FF2B5EF4-FFF2-40B4-BE49-F238E27FC236}">
                  <a16:creationId xmlns:a16="http://schemas.microsoft.com/office/drawing/2014/main" id="{B952F4FA-88CB-33D7-0A7A-206F273C337D}"/>
                </a:ext>
              </a:extLst>
            </p:cNvPr>
            <p:cNvSpPr/>
            <p:nvPr/>
          </p:nvSpPr>
          <p:spPr>
            <a:xfrm>
              <a:off x="5450255" y="2173492"/>
              <a:ext cx="80231" cy="28620"/>
            </a:xfrm>
            <a:custGeom>
              <a:avLst/>
              <a:gdLst/>
              <a:ahLst/>
              <a:cxnLst/>
              <a:rect l="l" t="t" r="r" b="b"/>
              <a:pathLst>
                <a:path w="3064" h="1093" extrusionOk="0">
                  <a:moveTo>
                    <a:pt x="1" y="0"/>
                  </a:moveTo>
                  <a:lnTo>
                    <a:pt x="1" y="706"/>
                  </a:lnTo>
                  <a:cubicBezTo>
                    <a:pt x="478" y="964"/>
                    <a:pt x="1002" y="1092"/>
                    <a:pt x="1528" y="1092"/>
                  </a:cubicBezTo>
                  <a:cubicBezTo>
                    <a:pt x="2054" y="1092"/>
                    <a:pt x="2581" y="964"/>
                    <a:pt x="3063" y="706"/>
                  </a:cubicBezTo>
                  <a:lnTo>
                    <a:pt x="3063" y="0"/>
                  </a:lnTo>
                  <a:close/>
                </a:path>
              </a:pathLst>
            </a:custGeom>
            <a:solidFill>
              <a:srgbClr val="EEF1F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5481;p131">
              <a:extLst>
                <a:ext uri="{FF2B5EF4-FFF2-40B4-BE49-F238E27FC236}">
                  <a16:creationId xmlns:a16="http://schemas.microsoft.com/office/drawing/2014/main" id="{A5B0B19A-726E-2791-5A7D-D620EEABE7E3}"/>
                </a:ext>
              </a:extLst>
            </p:cNvPr>
            <p:cNvSpPr/>
            <p:nvPr/>
          </p:nvSpPr>
          <p:spPr>
            <a:xfrm>
              <a:off x="5394062" y="2076057"/>
              <a:ext cx="192381" cy="114428"/>
            </a:xfrm>
            <a:custGeom>
              <a:avLst/>
              <a:gdLst/>
              <a:ahLst/>
              <a:cxnLst/>
              <a:rect l="l" t="t" r="r" b="b"/>
              <a:pathLst>
                <a:path w="7347" h="4370" extrusionOk="0">
                  <a:moveTo>
                    <a:pt x="830" y="0"/>
                  </a:moveTo>
                  <a:lnTo>
                    <a:pt x="830" y="659"/>
                  </a:lnTo>
                  <a:lnTo>
                    <a:pt x="725" y="659"/>
                  </a:lnTo>
                  <a:cubicBezTo>
                    <a:pt x="0" y="659"/>
                    <a:pt x="0" y="1756"/>
                    <a:pt x="725" y="1756"/>
                  </a:cubicBezTo>
                  <a:lnTo>
                    <a:pt x="840" y="1756"/>
                  </a:lnTo>
                  <a:cubicBezTo>
                    <a:pt x="954" y="3234"/>
                    <a:pt x="2194" y="4370"/>
                    <a:pt x="3673" y="4370"/>
                  </a:cubicBezTo>
                  <a:cubicBezTo>
                    <a:pt x="5152" y="4370"/>
                    <a:pt x="6392" y="3234"/>
                    <a:pt x="6497" y="1756"/>
                  </a:cubicBezTo>
                  <a:lnTo>
                    <a:pt x="6621" y="1756"/>
                  </a:lnTo>
                  <a:cubicBezTo>
                    <a:pt x="7346" y="1756"/>
                    <a:pt x="7346" y="659"/>
                    <a:pt x="6621" y="659"/>
                  </a:cubicBezTo>
                  <a:lnTo>
                    <a:pt x="6516" y="659"/>
                  </a:lnTo>
                  <a:lnTo>
                    <a:pt x="6516" y="0"/>
                  </a:lnTo>
                  <a:close/>
                </a:path>
              </a:pathLst>
            </a:custGeom>
            <a:solidFill>
              <a:srgbClr val="F6F8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5482;p131">
              <a:extLst>
                <a:ext uri="{FF2B5EF4-FFF2-40B4-BE49-F238E27FC236}">
                  <a16:creationId xmlns:a16="http://schemas.microsoft.com/office/drawing/2014/main" id="{7378F183-F7F5-6D9A-B188-771E8893AB1B}"/>
                </a:ext>
              </a:extLst>
            </p:cNvPr>
            <p:cNvSpPr/>
            <p:nvPr/>
          </p:nvSpPr>
          <p:spPr>
            <a:xfrm>
              <a:off x="5394062" y="2076319"/>
              <a:ext cx="107699" cy="114402"/>
            </a:xfrm>
            <a:custGeom>
              <a:avLst/>
              <a:gdLst/>
              <a:ahLst/>
              <a:cxnLst/>
              <a:rect l="l" t="t" r="r" b="b"/>
              <a:pathLst>
                <a:path w="4113" h="4369" extrusionOk="0">
                  <a:moveTo>
                    <a:pt x="840" y="0"/>
                  </a:moveTo>
                  <a:lnTo>
                    <a:pt x="840" y="649"/>
                  </a:lnTo>
                  <a:lnTo>
                    <a:pt x="725" y="649"/>
                  </a:lnTo>
                  <a:cubicBezTo>
                    <a:pt x="0" y="649"/>
                    <a:pt x="0" y="1746"/>
                    <a:pt x="725" y="1746"/>
                  </a:cubicBezTo>
                  <a:lnTo>
                    <a:pt x="849" y="1746"/>
                  </a:lnTo>
                  <a:cubicBezTo>
                    <a:pt x="953" y="3241"/>
                    <a:pt x="2200" y="4368"/>
                    <a:pt x="3654" y="4368"/>
                  </a:cubicBezTo>
                  <a:cubicBezTo>
                    <a:pt x="3805" y="4368"/>
                    <a:pt x="3958" y="4356"/>
                    <a:pt x="4112" y="4331"/>
                  </a:cubicBezTo>
                  <a:cubicBezTo>
                    <a:pt x="2729" y="4112"/>
                    <a:pt x="1708" y="2919"/>
                    <a:pt x="1708" y="1526"/>
                  </a:cubicBezTo>
                  <a:lnTo>
                    <a:pt x="1708" y="0"/>
                  </a:lnTo>
                  <a:close/>
                </a:path>
              </a:pathLst>
            </a:custGeom>
            <a:solidFill>
              <a:srgbClr val="F2F4F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5483;p131">
              <a:extLst>
                <a:ext uri="{FF2B5EF4-FFF2-40B4-BE49-F238E27FC236}">
                  <a16:creationId xmlns:a16="http://schemas.microsoft.com/office/drawing/2014/main" id="{CDE8EC76-E8B5-C21D-31F0-AAA1F27AFC5F}"/>
                </a:ext>
              </a:extLst>
            </p:cNvPr>
            <p:cNvSpPr/>
            <p:nvPr/>
          </p:nvSpPr>
          <p:spPr>
            <a:xfrm>
              <a:off x="5470994" y="2139006"/>
              <a:ext cx="38256" cy="11521"/>
            </a:xfrm>
            <a:custGeom>
              <a:avLst/>
              <a:gdLst/>
              <a:ahLst/>
              <a:cxnLst/>
              <a:rect l="l" t="t" r="r" b="b"/>
              <a:pathLst>
                <a:path w="1461" h="440" extrusionOk="0">
                  <a:moveTo>
                    <a:pt x="296" y="1"/>
                  </a:moveTo>
                  <a:cubicBezTo>
                    <a:pt x="1" y="1"/>
                    <a:pt x="1" y="439"/>
                    <a:pt x="296" y="439"/>
                  </a:cubicBezTo>
                  <a:lnTo>
                    <a:pt x="1174" y="439"/>
                  </a:lnTo>
                  <a:cubicBezTo>
                    <a:pt x="1460" y="439"/>
                    <a:pt x="1460" y="1"/>
                    <a:pt x="1174" y="1"/>
                  </a:cubicBezTo>
                  <a:close/>
                </a:path>
              </a:pathLst>
            </a:custGeom>
            <a:solidFill>
              <a:srgbClr val="E7ECF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5484;p131">
              <a:extLst>
                <a:ext uri="{FF2B5EF4-FFF2-40B4-BE49-F238E27FC236}">
                  <a16:creationId xmlns:a16="http://schemas.microsoft.com/office/drawing/2014/main" id="{4859F540-F4A9-F116-3315-C9CA2EC5D74D}"/>
                </a:ext>
              </a:extLst>
            </p:cNvPr>
            <p:cNvSpPr/>
            <p:nvPr/>
          </p:nvSpPr>
          <p:spPr>
            <a:xfrm>
              <a:off x="5405296" y="1973150"/>
              <a:ext cx="170150" cy="74444"/>
            </a:xfrm>
            <a:custGeom>
              <a:avLst/>
              <a:gdLst/>
              <a:ahLst/>
              <a:cxnLst/>
              <a:rect l="l" t="t" r="r" b="b"/>
              <a:pathLst>
                <a:path w="6498" h="2843" extrusionOk="0">
                  <a:moveTo>
                    <a:pt x="3244" y="0"/>
                  </a:moveTo>
                  <a:cubicBezTo>
                    <a:pt x="1613" y="0"/>
                    <a:pt x="220" y="1221"/>
                    <a:pt x="1" y="2843"/>
                  </a:cubicBezTo>
                  <a:lnTo>
                    <a:pt x="6497" y="2843"/>
                  </a:lnTo>
                  <a:cubicBezTo>
                    <a:pt x="6278" y="1212"/>
                    <a:pt x="4885" y="0"/>
                    <a:pt x="3244" y="0"/>
                  </a:cubicBezTo>
                  <a:close/>
                </a:path>
              </a:pathLst>
            </a:custGeom>
            <a:solidFill>
              <a:schemeClr val="bg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5485;p131">
              <a:extLst>
                <a:ext uri="{FF2B5EF4-FFF2-40B4-BE49-F238E27FC236}">
                  <a16:creationId xmlns:a16="http://schemas.microsoft.com/office/drawing/2014/main" id="{09185CFD-F5BE-0249-40D1-853770109423}"/>
                </a:ext>
              </a:extLst>
            </p:cNvPr>
            <p:cNvSpPr/>
            <p:nvPr/>
          </p:nvSpPr>
          <p:spPr>
            <a:xfrm>
              <a:off x="5478980" y="2270664"/>
              <a:ext cx="22781" cy="22990"/>
            </a:xfrm>
            <a:custGeom>
              <a:avLst/>
              <a:gdLst/>
              <a:ahLst/>
              <a:cxnLst/>
              <a:rect l="l" t="t" r="r" b="b"/>
              <a:pathLst>
                <a:path w="870" h="878" extrusionOk="0">
                  <a:moveTo>
                    <a:pt x="430" y="0"/>
                  </a:moveTo>
                  <a:cubicBezTo>
                    <a:pt x="192" y="0"/>
                    <a:pt x="1" y="191"/>
                    <a:pt x="1" y="439"/>
                  </a:cubicBezTo>
                  <a:cubicBezTo>
                    <a:pt x="1" y="677"/>
                    <a:pt x="192" y="878"/>
                    <a:pt x="430" y="878"/>
                  </a:cubicBezTo>
                  <a:cubicBezTo>
                    <a:pt x="678" y="878"/>
                    <a:pt x="869" y="677"/>
                    <a:pt x="869" y="439"/>
                  </a:cubicBezTo>
                  <a:cubicBezTo>
                    <a:pt x="869" y="191"/>
                    <a:pt x="678" y="0"/>
                    <a:pt x="430"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5486;p131">
              <a:extLst>
                <a:ext uri="{FF2B5EF4-FFF2-40B4-BE49-F238E27FC236}">
                  <a16:creationId xmlns:a16="http://schemas.microsoft.com/office/drawing/2014/main" id="{ADEC4B1F-82E3-5975-56C6-FA14470BD9F0}"/>
                </a:ext>
              </a:extLst>
            </p:cNvPr>
            <p:cNvSpPr/>
            <p:nvPr/>
          </p:nvSpPr>
          <p:spPr>
            <a:xfrm>
              <a:off x="5356330" y="2253670"/>
              <a:ext cx="48233" cy="74208"/>
            </a:xfrm>
            <a:custGeom>
              <a:avLst/>
              <a:gdLst/>
              <a:ahLst/>
              <a:cxnLst/>
              <a:rect l="l" t="t" r="r" b="b"/>
              <a:pathLst>
                <a:path w="1842" h="2834" extrusionOk="0">
                  <a:moveTo>
                    <a:pt x="249" y="0"/>
                  </a:moveTo>
                  <a:cubicBezTo>
                    <a:pt x="144" y="96"/>
                    <a:pt x="68" y="220"/>
                    <a:pt x="1" y="353"/>
                  </a:cubicBezTo>
                  <a:lnTo>
                    <a:pt x="1174" y="1365"/>
                  </a:lnTo>
                  <a:cubicBezTo>
                    <a:pt x="1327" y="1489"/>
                    <a:pt x="1403" y="1670"/>
                    <a:pt x="1403" y="1861"/>
                  </a:cubicBezTo>
                  <a:lnTo>
                    <a:pt x="1403" y="2834"/>
                  </a:lnTo>
                  <a:lnTo>
                    <a:pt x="1842" y="2834"/>
                  </a:lnTo>
                  <a:lnTo>
                    <a:pt x="1842" y="1870"/>
                  </a:lnTo>
                  <a:cubicBezTo>
                    <a:pt x="1842" y="1546"/>
                    <a:pt x="1699" y="1250"/>
                    <a:pt x="1460" y="1040"/>
                  </a:cubicBezTo>
                  <a:lnTo>
                    <a:pt x="249" y="0"/>
                  </a:ln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5487;p131">
              <a:extLst>
                <a:ext uri="{FF2B5EF4-FFF2-40B4-BE49-F238E27FC236}">
                  <a16:creationId xmlns:a16="http://schemas.microsoft.com/office/drawing/2014/main" id="{A23FAE08-64EF-2676-4B91-3A5E1D10ED92}"/>
                </a:ext>
              </a:extLst>
            </p:cNvPr>
            <p:cNvSpPr/>
            <p:nvPr/>
          </p:nvSpPr>
          <p:spPr>
            <a:xfrm>
              <a:off x="5575917" y="2253670"/>
              <a:ext cx="48233" cy="74208"/>
            </a:xfrm>
            <a:custGeom>
              <a:avLst/>
              <a:gdLst/>
              <a:ahLst/>
              <a:cxnLst/>
              <a:rect l="l" t="t" r="r" b="b"/>
              <a:pathLst>
                <a:path w="1842" h="2834" extrusionOk="0">
                  <a:moveTo>
                    <a:pt x="1594" y="0"/>
                  </a:moveTo>
                  <a:lnTo>
                    <a:pt x="382" y="1040"/>
                  </a:lnTo>
                  <a:cubicBezTo>
                    <a:pt x="143" y="1250"/>
                    <a:pt x="0" y="1546"/>
                    <a:pt x="0" y="1870"/>
                  </a:cubicBezTo>
                  <a:lnTo>
                    <a:pt x="0" y="2834"/>
                  </a:lnTo>
                  <a:lnTo>
                    <a:pt x="439" y="2834"/>
                  </a:lnTo>
                  <a:lnTo>
                    <a:pt x="439" y="1861"/>
                  </a:lnTo>
                  <a:cubicBezTo>
                    <a:pt x="439" y="1670"/>
                    <a:pt x="525" y="1489"/>
                    <a:pt x="668" y="1365"/>
                  </a:cubicBezTo>
                  <a:lnTo>
                    <a:pt x="1842" y="353"/>
                  </a:lnTo>
                  <a:cubicBezTo>
                    <a:pt x="1784" y="220"/>
                    <a:pt x="1698" y="96"/>
                    <a:pt x="1594" y="0"/>
                  </a:cubicBez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5488;p131">
              <a:extLst>
                <a:ext uri="{FF2B5EF4-FFF2-40B4-BE49-F238E27FC236}">
                  <a16:creationId xmlns:a16="http://schemas.microsoft.com/office/drawing/2014/main" id="{5A0DCA81-68E8-2D06-49E3-AFFD833AB41B}"/>
                </a:ext>
              </a:extLst>
            </p:cNvPr>
            <p:cNvSpPr/>
            <p:nvPr/>
          </p:nvSpPr>
          <p:spPr>
            <a:xfrm>
              <a:off x="5398566" y="2047568"/>
              <a:ext cx="183374" cy="28777"/>
            </a:xfrm>
            <a:custGeom>
              <a:avLst/>
              <a:gdLst/>
              <a:ahLst/>
              <a:cxnLst/>
              <a:rect l="l" t="t" r="r" b="b"/>
              <a:pathLst>
                <a:path w="7003" h="1099" extrusionOk="0">
                  <a:moveTo>
                    <a:pt x="219" y="1"/>
                  </a:moveTo>
                  <a:cubicBezTo>
                    <a:pt x="105" y="1"/>
                    <a:pt x="0" y="96"/>
                    <a:pt x="0" y="220"/>
                  </a:cubicBezTo>
                  <a:lnTo>
                    <a:pt x="0" y="879"/>
                  </a:lnTo>
                  <a:cubicBezTo>
                    <a:pt x="0" y="993"/>
                    <a:pt x="105" y="1098"/>
                    <a:pt x="219" y="1098"/>
                  </a:cubicBezTo>
                  <a:lnTo>
                    <a:pt x="6783" y="1098"/>
                  </a:lnTo>
                  <a:cubicBezTo>
                    <a:pt x="6897" y="1098"/>
                    <a:pt x="7002" y="993"/>
                    <a:pt x="7002" y="879"/>
                  </a:cubicBezTo>
                  <a:lnTo>
                    <a:pt x="7002" y="220"/>
                  </a:lnTo>
                  <a:cubicBezTo>
                    <a:pt x="7002" y="96"/>
                    <a:pt x="6897" y="1"/>
                    <a:pt x="6783"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5489;p131">
              <a:extLst>
                <a:ext uri="{FF2B5EF4-FFF2-40B4-BE49-F238E27FC236}">
                  <a16:creationId xmlns:a16="http://schemas.microsoft.com/office/drawing/2014/main" id="{DEB04AC7-230F-0FD8-4106-0C0AC5E09D9B}"/>
                </a:ext>
              </a:extLst>
            </p:cNvPr>
            <p:cNvSpPr/>
            <p:nvPr/>
          </p:nvSpPr>
          <p:spPr>
            <a:xfrm>
              <a:off x="5427788" y="1973150"/>
              <a:ext cx="62713" cy="74444"/>
            </a:xfrm>
            <a:custGeom>
              <a:avLst/>
              <a:gdLst/>
              <a:ahLst/>
              <a:cxnLst/>
              <a:rect l="l" t="t" r="r" b="b"/>
              <a:pathLst>
                <a:path w="2395" h="2843" extrusionOk="0">
                  <a:moveTo>
                    <a:pt x="2395" y="0"/>
                  </a:moveTo>
                  <a:cubicBezTo>
                    <a:pt x="1880" y="0"/>
                    <a:pt x="1374" y="124"/>
                    <a:pt x="916" y="363"/>
                  </a:cubicBezTo>
                  <a:cubicBezTo>
                    <a:pt x="420" y="954"/>
                    <a:pt x="77" y="1832"/>
                    <a:pt x="0" y="2843"/>
                  </a:cubicBezTo>
                  <a:lnTo>
                    <a:pt x="439" y="2843"/>
                  </a:lnTo>
                  <a:cubicBezTo>
                    <a:pt x="544" y="1603"/>
                    <a:pt x="1059" y="592"/>
                    <a:pt x="1746" y="191"/>
                  </a:cubicBezTo>
                  <a:lnTo>
                    <a:pt x="1746" y="191"/>
                  </a:lnTo>
                  <a:cubicBezTo>
                    <a:pt x="1460" y="868"/>
                    <a:pt x="1336" y="1984"/>
                    <a:pt x="1307" y="2843"/>
                  </a:cubicBezTo>
                  <a:lnTo>
                    <a:pt x="1746" y="2843"/>
                  </a:lnTo>
                  <a:cubicBezTo>
                    <a:pt x="1803" y="992"/>
                    <a:pt x="2223" y="0"/>
                    <a:pt x="2395" y="0"/>
                  </a:cubicBez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5490;p131">
              <a:extLst>
                <a:ext uri="{FF2B5EF4-FFF2-40B4-BE49-F238E27FC236}">
                  <a16:creationId xmlns:a16="http://schemas.microsoft.com/office/drawing/2014/main" id="{0CA7A0E2-BF92-A47C-9BF3-1A94FB63C8D7}"/>
                </a:ext>
              </a:extLst>
            </p:cNvPr>
            <p:cNvSpPr/>
            <p:nvPr/>
          </p:nvSpPr>
          <p:spPr>
            <a:xfrm>
              <a:off x="5490240" y="1973150"/>
              <a:ext cx="62477" cy="74208"/>
            </a:xfrm>
            <a:custGeom>
              <a:avLst/>
              <a:gdLst/>
              <a:ahLst/>
              <a:cxnLst/>
              <a:rect l="l" t="t" r="r" b="b"/>
              <a:pathLst>
                <a:path w="2386" h="2834" extrusionOk="0">
                  <a:moveTo>
                    <a:pt x="0" y="0"/>
                  </a:moveTo>
                  <a:cubicBezTo>
                    <a:pt x="181" y="0"/>
                    <a:pt x="592" y="992"/>
                    <a:pt x="649" y="2833"/>
                  </a:cubicBezTo>
                  <a:lnTo>
                    <a:pt x="1088" y="2833"/>
                  </a:lnTo>
                  <a:cubicBezTo>
                    <a:pt x="1059" y="1984"/>
                    <a:pt x="935" y="868"/>
                    <a:pt x="649" y="181"/>
                  </a:cubicBezTo>
                  <a:lnTo>
                    <a:pt x="649" y="181"/>
                  </a:lnTo>
                  <a:cubicBezTo>
                    <a:pt x="1336" y="582"/>
                    <a:pt x="1851" y="1603"/>
                    <a:pt x="1956" y="2833"/>
                  </a:cubicBezTo>
                  <a:lnTo>
                    <a:pt x="2385" y="2833"/>
                  </a:lnTo>
                  <a:cubicBezTo>
                    <a:pt x="2309" y="1832"/>
                    <a:pt x="1975" y="954"/>
                    <a:pt x="1479" y="353"/>
                  </a:cubicBezTo>
                  <a:cubicBezTo>
                    <a:pt x="1021" y="124"/>
                    <a:pt x="515" y="0"/>
                    <a:pt x="0" y="0"/>
                  </a:cubicBez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5491;p131">
              <a:extLst>
                <a:ext uri="{FF2B5EF4-FFF2-40B4-BE49-F238E27FC236}">
                  <a16:creationId xmlns:a16="http://schemas.microsoft.com/office/drawing/2014/main" id="{C159D8E5-32B1-BA35-772A-44EAB7F2C342}"/>
                </a:ext>
              </a:extLst>
            </p:cNvPr>
            <p:cNvSpPr/>
            <p:nvPr/>
          </p:nvSpPr>
          <p:spPr>
            <a:xfrm>
              <a:off x="5398802" y="2047568"/>
              <a:ext cx="39984" cy="28515"/>
            </a:xfrm>
            <a:custGeom>
              <a:avLst/>
              <a:gdLst/>
              <a:ahLst/>
              <a:cxnLst/>
              <a:rect l="l" t="t" r="r" b="b"/>
              <a:pathLst>
                <a:path w="1527" h="1089" extrusionOk="0">
                  <a:moveTo>
                    <a:pt x="220" y="1"/>
                  </a:moveTo>
                  <a:cubicBezTo>
                    <a:pt x="96" y="1"/>
                    <a:pt x="1" y="96"/>
                    <a:pt x="1" y="220"/>
                  </a:cubicBezTo>
                  <a:lnTo>
                    <a:pt x="1" y="879"/>
                  </a:lnTo>
                  <a:cubicBezTo>
                    <a:pt x="1" y="993"/>
                    <a:pt x="96" y="1088"/>
                    <a:pt x="220" y="1088"/>
                  </a:cubicBezTo>
                  <a:lnTo>
                    <a:pt x="1527" y="1088"/>
                  </a:lnTo>
                  <a:cubicBezTo>
                    <a:pt x="1412" y="1088"/>
                    <a:pt x="1308" y="993"/>
                    <a:pt x="1308" y="879"/>
                  </a:cubicBezTo>
                  <a:lnTo>
                    <a:pt x="1308" y="220"/>
                  </a:lnTo>
                  <a:cubicBezTo>
                    <a:pt x="1308" y="96"/>
                    <a:pt x="1412" y="1"/>
                    <a:pt x="1527" y="1"/>
                  </a:cubicBez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5492;p131">
              <a:extLst>
                <a:ext uri="{FF2B5EF4-FFF2-40B4-BE49-F238E27FC236}">
                  <a16:creationId xmlns:a16="http://schemas.microsoft.com/office/drawing/2014/main" id="{9CF7E413-7933-337C-3529-1C9349B34D56}"/>
                </a:ext>
              </a:extLst>
            </p:cNvPr>
            <p:cNvSpPr/>
            <p:nvPr/>
          </p:nvSpPr>
          <p:spPr>
            <a:xfrm>
              <a:off x="5404536" y="2076057"/>
              <a:ext cx="171643" cy="49699"/>
            </a:xfrm>
            <a:custGeom>
              <a:avLst/>
              <a:gdLst/>
              <a:ahLst/>
              <a:cxnLst/>
              <a:rect l="l" t="t" r="r" b="b"/>
              <a:pathLst>
                <a:path w="6555" h="1898" extrusionOk="0">
                  <a:moveTo>
                    <a:pt x="1" y="0"/>
                  </a:moveTo>
                  <a:lnTo>
                    <a:pt x="1" y="430"/>
                  </a:lnTo>
                  <a:cubicBezTo>
                    <a:pt x="1" y="573"/>
                    <a:pt x="68" y="706"/>
                    <a:pt x="192" y="792"/>
                  </a:cubicBezTo>
                  <a:lnTo>
                    <a:pt x="1585" y="1756"/>
                  </a:lnTo>
                  <a:cubicBezTo>
                    <a:pt x="1723" y="1852"/>
                    <a:pt x="1881" y="1898"/>
                    <a:pt x="2037" y="1898"/>
                  </a:cubicBezTo>
                  <a:cubicBezTo>
                    <a:pt x="2344" y="1898"/>
                    <a:pt x="2644" y="1722"/>
                    <a:pt x="2777" y="1412"/>
                  </a:cubicBezTo>
                  <a:cubicBezTo>
                    <a:pt x="2860" y="1219"/>
                    <a:pt x="3049" y="1097"/>
                    <a:pt x="3251" y="1097"/>
                  </a:cubicBezTo>
                  <a:cubicBezTo>
                    <a:pt x="3258" y="1097"/>
                    <a:pt x="3266" y="1097"/>
                    <a:pt x="3273" y="1098"/>
                  </a:cubicBezTo>
                  <a:cubicBezTo>
                    <a:pt x="3281" y="1097"/>
                    <a:pt x="3289" y="1097"/>
                    <a:pt x="3297" y="1097"/>
                  </a:cubicBezTo>
                  <a:cubicBezTo>
                    <a:pt x="3507" y="1097"/>
                    <a:pt x="3696" y="1219"/>
                    <a:pt x="3779" y="1412"/>
                  </a:cubicBezTo>
                  <a:cubicBezTo>
                    <a:pt x="3912" y="1722"/>
                    <a:pt x="4208" y="1898"/>
                    <a:pt x="4515" y="1898"/>
                  </a:cubicBezTo>
                  <a:cubicBezTo>
                    <a:pt x="4671" y="1898"/>
                    <a:pt x="4830" y="1852"/>
                    <a:pt x="4971" y="1756"/>
                  </a:cubicBezTo>
                  <a:lnTo>
                    <a:pt x="6364" y="792"/>
                  </a:lnTo>
                  <a:cubicBezTo>
                    <a:pt x="6479" y="706"/>
                    <a:pt x="6555" y="573"/>
                    <a:pt x="6555" y="430"/>
                  </a:cubicBezTo>
                  <a:lnTo>
                    <a:pt x="6555" y="0"/>
                  </a:lnTo>
                  <a:close/>
                </a:path>
              </a:pathLst>
            </a:custGeom>
            <a:solidFill>
              <a:schemeClr val="bg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7" name="Google Shape;15493;p131">
              <a:extLst>
                <a:ext uri="{FF2B5EF4-FFF2-40B4-BE49-F238E27FC236}">
                  <a16:creationId xmlns:a16="http://schemas.microsoft.com/office/drawing/2014/main" id="{4FF5EC76-DF64-E4C5-B7C6-D86CE04369D5}"/>
                </a:ext>
              </a:extLst>
            </p:cNvPr>
            <p:cNvSpPr/>
            <p:nvPr/>
          </p:nvSpPr>
          <p:spPr>
            <a:xfrm>
              <a:off x="5450255" y="2093418"/>
              <a:ext cx="11521" cy="17125"/>
            </a:xfrm>
            <a:custGeom>
              <a:avLst/>
              <a:gdLst/>
              <a:ahLst/>
              <a:cxnLst/>
              <a:rect l="l" t="t" r="r" b="b"/>
              <a:pathLst>
                <a:path w="440" h="654" extrusionOk="0">
                  <a:moveTo>
                    <a:pt x="220" y="0"/>
                  </a:moveTo>
                  <a:cubicBezTo>
                    <a:pt x="111" y="0"/>
                    <a:pt x="1" y="72"/>
                    <a:pt x="1" y="215"/>
                  </a:cubicBezTo>
                  <a:lnTo>
                    <a:pt x="1" y="435"/>
                  </a:lnTo>
                  <a:cubicBezTo>
                    <a:pt x="1" y="559"/>
                    <a:pt x="96" y="654"/>
                    <a:pt x="220" y="654"/>
                  </a:cubicBezTo>
                  <a:cubicBezTo>
                    <a:pt x="344" y="654"/>
                    <a:pt x="440" y="559"/>
                    <a:pt x="440" y="435"/>
                  </a:cubicBezTo>
                  <a:lnTo>
                    <a:pt x="440" y="215"/>
                  </a:lnTo>
                  <a:cubicBezTo>
                    <a:pt x="440" y="72"/>
                    <a:pt x="330" y="0"/>
                    <a:pt x="220" y="0"/>
                  </a:cubicBezTo>
                  <a:close/>
                </a:path>
              </a:pathLst>
            </a:custGeom>
            <a:solidFill>
              <a:srgbClr val="F6F8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5494;p131">
              <a:extLst>
                <a:ext uri="{FF2B5EF4-FFF2-40B4-BE49-F238E27FC236}">
                  <a16:creationId xmlns:a16="http://schemas.microsoft.com/office/drawing/2014/main" id="{7BE03989-0B85-6B56-A0AB-283B95105848}"/>
                </a:ext>
              </a:extLst>
            </p:cNvPr>
            <p:cNvSpPr/>
            <p:nvPr/>
          </p:nvSpPr>
          <p:spPr>
            <a:xfrm>
              <a:off x="5518965" y="2093418"/>
              <a:ext cx="11521" cy="17125"/>
            </a:xfrm>
            <a:custGeom>
              <a:avLst/>
              <a:gdLst/>
              <a:ahLst/>
              <a:cxnLst/>
              <a:rect l="l" t="t" r="r" b="b"/>
              <a:pathLst>
                <a:path w="440" h="654" extrusionOk="0">
                  <a:moveTo>
                    <a:pt x="220" y="0"/>
                  </a:moveTo>
                  <a:cubicBezTo>
                    <a:pt x="110" y="0"/>
                    <a:pt x="0" y="72"/>
                    <a:pt x="0" y="215"/>
                  </a:cubicBezTo>
                  <a:lnTo>
                    <a:pt x="0" y="435"/>
                  </a:lnTo>
                  <a:cubicBezTo>
                    <a:pt x="0" y="559"/>
                    <a:pt x="96" y="654"/>
                    <a:pt x="220" y="654"/>
                  </a:cubicBezTo>
                  <a:cubicBezTo>
                    <a:pt x="334" y="654"/>
                    <a:pt x="439" y="559"/>
                    <a:pt x="439" y="435"/>
                  </a:cubicBezTo>
                  <a:lnTo>
                    <a:pt x="439" y="215"/>
                  </a:lnTo>
                  <a:cubicBezTo>
                    <a:pt x="439" y="72"/>
                    <a:pt x="329" y="0"/>
                    <a:pt x="220" y="0"/>
                  </a:cubicBezTo>
                  <a:close/>
                </a:path>
              </a:pathLst>
            </a:custGeom>
            <a:solidFill>
              <a:srgbClr val="F6F8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5495;p131">
              <a:extLst>
                <a:ext uri="{FF2B5EF4-FFF2-40B4-BE49-F238E27FC236}">
                  <a16:creationId xmlns:a16="http://schemas.microsoft.com/office/drawing/2014/main" id="{FEA70BB1-F0FF-2CC1-1962-16769BD28F5A}"/>
                </a:ext>
              </a:extLst>
            </p:cNvPr>
            <p:cNvSpPr/>
            <p:nvPr/>
          </p:nvSpPr>
          <p:spPr>
            <a:xfrm>
              <a:off x="5404301" y="2076057"/>
              <a:ext cx="171878" cy="11521"/>
            </a:xfrm>
            <a:custGeom>
              <a:avLst/>
              <a:gdLst/>
              <a:ahLst/>
              <a:cxnLst/>
              <a:rect l="l" t="t" r="r" b="b"/>
              <a:pathLst>
                <a:path w="6564" h="440" extrusionOk="0">
                  <a:moveTo>
                    <a:pt x="0" y="0"/>
                  </a:moveTo>
                  <a:lnTo>
                    <a:pt x="0" y="430"/>
                  </a:lnTo>
                  <a:cubicBezTo>
                    <a:pt x="0" y="430"/>
                    <a:pt x="10" y="439"/>
                    <a:pt x="10" y="439"/>
                  </a:cubicBezTo>
                  <a:lnTo>
                    <a:pt x="6564" y="439"/>
                  </a:lnTo>
                  <a:lnTo>
                    <a:pt x="6564" y="430"/>
                  </a:lnTo>
                  <a:lnTo>
                    <a:pt x="6564" y="0"/>
                  </a:lnTo>
                  <a:close/>
                </a:path>
              </a:pathLst>
            </a:custGeom>
            <a:solidFill>
              <a:schemeClr val="bg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anim calcmode="lin" valueType="num">
                                      <p:cBhvr>
                                        <p:cTn id="14" dur="1000" fill="hold"/>
                                        <p:tgtEl>
                                          <p:spTgt spid="37"/>
                                        </p:tgtEl>
                                        <p:attrNameLst>
                                          <p:attrName>ppt_x</p:attrName>
                                        </p:attrNameLst>
                                      </p:cBhvr>
                                      <p:tavLst>
                                        <p:tav tm="0">
                                          <p:val>
                                            <p:strVal val="#ppt_x"/>
                                          </p:val>
                                        </p:tav>
                                        <p:tav tm="100000">
                                          <p:val>
                                            <p:strVal val="#ppt_x"/>
                                          </p:val>
                                        </p:tav>
                                      </p:tavLst>
                                    </p:anim>
                                    <p:anim calcmode="lin" valueType="num">
                                      <p:cBhvr>
                                        <p:cTn id="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7" name="TextBox 6">
            <a:extLst>
              <a:ext uri="{FF2B5EF4-FFF2-40B4-BE49-F238E27FC236}">
                <a16:creationId xmlns:a16="http://schemas.microsoft.com/office/drawing/2014/main" id="{D2900CAE-051D-07E5-E301-3AAF0D85E11F}"/>
              </a:ext>
            </a:extLst>
          </p:cNvPr>
          <p:cNvSpPr txBox="1"/>
          <p:nvPr/>
        </p:nvSpPr>
        <p:spPr>
          <a:xfrm>
            <a:off x="2286000" y="23380"/>
            <a:ext cx="4572000" cy="784830"/>
          </a:xfrm>
          <a:prstGeom prst="rect">
            <a:avLst/>
          </a:prstGeom>
          <a:noFill/>
        </p:spPr>
        <p:txBody>
          <a:bodyPr wrap="square">
            <a:spAutoFit/>
          </a:bodyPr>
          <a:lstStyle/>
          <a:p>
            <a:r>
              <a:rPr kumimoji="0" lang="en" sz="4500" b="1" i="0" u="none" strike="noStrike" kern="0" cap="none" spc="0" normalizeH="0" baseline="0" noProof="0" dirty="0">
                <a:ln>
                  <a:noFill/>
                </a:ln>
                <a:solidFill>
                  <a:srgbClr val="6D5B57"/>
                </a:solidFill>
                <a:effectLst/>
                <a:uLnTx/>
                <a:uFillTx/>
                <a:latin typeface="Poiret One"/>
                <a:sym typeface="Poiret One"/>
              </a:rPr>
              <a:t>API INTEGRATION</a:t>
            </a:r>
            <a:endParaRPr lang="en-GB" dirty="0"/>
          </a:p>
        </p:txBody>
      </p:sp>
      <p:sp>
        <p:nvSpPr>
          <p:cNvPr id="8" name="Rectangle: Rounded Corners 7">
            <a:extLst>
              <a:ext uri="{FF2B5EF4-FFF2-40B4-BE49-F238E27FC236}">
                <a16:creationId xmlns:a16="http://schemas.microsoft.com/office/drawing/2014/main" id="{D2BCCAEE-299C-3F6E-4D6C-1EEE99068F74}"/>
              </a:ext>
            </a:extLst>
          </p:cNvPr>
          <p:cNvSpPr/>
          <p:nvPr/>
        </p:nvSpPr>
        <p:spPr>
          <a:xfrm>
            <a:off x="172675" y="912380"/>
            <a:ext cx="2780075" cy="4027920"/>
          </a:xfrm>
          <a:prstGeom prst="round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marL="12700" marR="0" lvl="0" algn="l" defTabSz="914400" rtl="0" eaLnBrk="1" fontAlgn="auto" latinLnBrk="0" hangingPunct="1">
              <a:lnSpc>
                <a:spcPct val="100000"/>
              </a:lnSpc>
              <a:spcAft>
                <a:spcPts val="0"/>
              </a:spcAft>
              <a:buClr>
                <a:srgbClr val="B08980"/>
              </a:buClr>
              <a:buSzPts val="1600"/>
              <a:tabLst/>
              <a:defRPr/>
            </a:pPr>
            <a:r>
              <a:rPr kumimoji="0" lang="en-GB" sz="1600" b="1" i="0" u="none" strike="noStrike" kern="0" cap="none" spc="0" normalizeH="0" baseline="0" noProof="0" dirty="0">
                <a:ln>
                  <a:noFill/>
                </a:ln>
                <a:solidFill>
                  <a:schemeClr val="accent4">
                    <a:lumMod val="75000"/>
                  </a:schemeClr>
                </a:solidFill>
                <a:effectLst/>
                <a:uLnTx/>
                <a:uFillTx/>
                <a:latin typeface="Oxygen"/>
                <a:sym typeface="Oxygen"/>
              </a:rPr>
              <a:t>Barcode API Integration</a:t>
            </a:r>
          </a:p>
          <a:p>
            <a:pPr marL="12700" marR="0" lvl="0" algn="l" defTabSz="914400" rtl="0" eaLnBrk="1" fontAlgn="auto" latinLnBrk="0" hangingPunct="1">
              <a:lnSpc>
                <a:spcPct val="100000"/>
              </a:lnSpc>
              <a:spcAft>
                <a:spcPts val="0"/>
              </a:spcAft>
              <a:buClr>
                <a:srgbClr val="B08980"/>
              </a:buClr>
              <a:buSzPts val="1600"/>
              <a:tabLst/>
              <a:defRPr/>
            </a:pPr>
            <a:r>
              <a:rPr kumimoji="0" lang="en-GB" sz="1600" b="0" i="0" u="none" strike="noStrike" kern="0" cap="none" spc="0" normalizeH="0" baseline="0" noProof="0" dirty="0" err="1">
                <a:ln>
                  <a:noFill/>
                </a:ln>
                <a:solidFill>
                  <a:schemeClr val="accent4">
                    <a:lumMod val="75000"/>
                  </a:schemeClr>
                </a:solidFill>
                <a:effectLst/>
                <a:uLnTx/>
                <a:uFillTx/>
                <a:latin typeface="Oxygen"/>
                <a:sym typeface="Oxygen"/>
              </a:rPr>
              <a:t>YumCycle</a:t>
            </a:r>
            <a:r>
              <a:rPr kumimoji="0" lang="en-GB" sz="1600" b="0" i="0" u="none" strike="noStrike" kern="0" cap="none" spc="0" normalizeH="0" baseline="0" noProof="0" dirty="0">
                <a:ln>
                  <a:noFill/>
                </a:ln>
                <a:solidFill>
                  <a:schemeClr val="accent4">
                    <a:lumMod val="75000"/>
                  </a:schemeClr>
                </a:solidFill>
                <a:effectLst/>
                <a:uLnTx/>
                <a:uFillTx/>
                <a:latin typeface="Oxygen"/>
                <a:sym typeface="Oxygen"/>
              </a:rPr>
              <a:t> leverages a Barcode API to simplify the addition of items to the virtual fridge. Users can scan product barcodes, and the API retrieves product details such as name, brand, and packaging. This reduces manual entry, speeds up inventory management, and improves accuracy in item tracking. </a:t>
            </a:r>
            <a:r>
              <a:rPr kumimoji="0" lang="en" sz="1600" b="0" i="0" u="none" strike="noStrike" kern="0" cap="none" spc="0" normalizeH="0" baseline="0" noProof="0" dirty="0">
                <a:ln>
                  <a:noFill/>
                </a:ln>
                <a:solidFill>
                  <a:schemeClr val="accent4">
                    <a:lumMod val="75000"/>
                  </a:schemeClr>
                </a:solidFill>
                <a:effectLst/>
                <a:uLnTx/>
                <a:uFillTx/>
                <a:latin typeface="Oxygen"/>
                <a:sym typeface="Oxygen"/>
              </a:rPr>
              <a:t>You’ll never forget to buy milk.</a:t>
            </a:r>
          </a:p>
        </p:txBody>
      </p:sp>
      <p:sp>
        <p:nvSpPr>
          <p:cNvPr id="9" name="Rectangle: Rounded Corners 8">
            <a:extLst>
              <a:ext uri="{FF2B5EF4-FFF2-40B4-BE49-F238E27FC236}">
                <a16:creationId xmlns:a16="http://schemas.microsoft.com/office/drawing/2014/main" id="{F853CC17-F165-5224-BB9E-44A80D75A663}"/>
              </a:ext>
            </a:extLst>
          </p:cNvPr>
          <p:cNvSpPr/>
          <p:nvPr/>
        </p:nvSpPr>
        <p:spPr>
          <a:xfrm>
            <a:off x="3214325" y="916710"/>
            <a:ext cx="2824527" cy="4027920"/>
          </a:xfrm>
          <a:prstGeom prst="round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marL="12700" marR="0" lvl="0" algn="l" defTabSz="914400" rtl="0" eaLnBrk="1" fontAlgn="auto" latinLnBrk="0" hangingPunct="1">
              <a:lnSpc>
                <a:spcPct val="100000"/>
              </a:lnSpc>
              <a:spcAft>
                <a:spcPts val="0"/>
              </a:spcAft>
              <a:buClr>
                <a:srgbClr val="B08980"/>
              </a:buClr>
              <a:buSzPts val="1600"/>
              <a:tabLst/>
              <a:defRPr/>
            </a:pPr>
            <a:r>
              <a:rPr kumimoji="0" lang="en-GB" sz="1600" b="1" i="0" u="none" strike="noStrike" kern="0" cap="none" spc="0" normalizeH="0" baseline="0" noProof="0" dirty="0">
                <a:ln>
                  <a:noFill/>
                </a:ln>
                <a:solidFill>
                  <a:schemeClr val="accent4">
                    <a:lumMod val="75000"/>
                  </a:schemeClr>
                </a:solidFill>
                <a:effectLst/>
                <a:uLnTx/>
                <a:uFillTx/>
                <a:latin typeface="Oxygen"/>
                <a:sym typeface="Oxygen"/>
              </a:rPr>
              <a:t>Recipe API Integration</a:t>
            </a:r>
          </a:p>
          <a:p>
            <a:pPr marL="12700" marR="0" lvl="0" algn="l" defTabSz="914400" rtl="0" eaLnBrk="1" fontAlgn="auto" latinLnBrk="0" hangingPunct="1">
              <a:lnSpc>
                <a:spcPct val="100000"/>
              </a:lnSpc>
              <a:spcAft>
                <a:spcPts val="0"/>
              </a:spcAft>
              <a:buClr>
                <a:srgbClr val="B08980"/>
              </a:buClr>
              <a:buSzPts val="1600"/>
              <a:tabLst/>
              <a:defRPr/>
            </a:pPr>
            <a:r>
              <a:rPr kumimoji="0" lang="en-GB" sz="1600" b="0" i="0" u="none" strike="noStrike" kern="0" cap="none" spc="0" normalizeH="0" baseline="0" noProof="0" dirty="0" err="1">
                <a:ln>
                  <a:noFill/>
                </a:ln>
                <a:solidFill>
                  <a:schemeClr val="accent4">
                    <a:lumMod val="75000"/>
                  </a:schemeClr>
                </a:solidFill>
                <a:effectLst/>
                <a:uLnTx/>
                <a:uFillTx/>
                <a:latin typeface="Oxygen"/>
                <a:sym typeface="Oxygen"/>
              </a:rPr>
              <a:t>YumCycle</a:t>
            </a:r>
            <a:r>
              <a:rPr kumimoji="0" lang="en-GB" sz="1600" b="0" i="0" u="none" strike="noStrike" kern="0" cap="none" spc="0" normalizeH="0" baseline="0" noProof="0" dirty="0">
                <a:ln>
                  <a:noFill/>
                </a:ln>
                <a:solidFill>
                  <a:schemeClr val="accent4">
                    <a:lumMod val="75000"/>
                  </a:schemeClr>
                </a:solidFill>
                <a:effectLst/>
                <a:uLnTx/>
                <a:uFillTx/>
                <a:latin typeface="Oxygen"/>
                <a:sym typeface="Oxygen"/>
              </a:rPr>
              <a:t> integrates a Recipe API to dynamically fetch recipes based on users’ inventory and preferences. The API matches available ingredients with a diverse recipe database, offering tailored suggestions that reduce food waste This integration enriches the recipe discovery experience while maintaining efficiency and reliability</a:t>
            </a:r>
            <a:r>
              <a:rPr kumimoji="0" lang="en" sz="1600" b="0" i="0" u="none" strike="noStrike" kern="0" cap="none" spc="0" normalizeH="0" baseline="0" noProof="0" dirty="0">
                <a:ln>
                  <a:noFill/>
                </a:ln>
                <a:solidFill>
                  <a:schemeClr val="accent4">
                    <a:lumMod val="75000"/>
                  </a:schemeClr>
                </a:solidFill>
                <a:effectLst/>
                <a:uLnTx/>
                <a:uFillTx/>
                <a:latin typeface="Oxygen"/>
                <a:sym typeface="Oxygen"/>
              </a:rPr>
              <a:t>.</a:t>
            </a:r>
          </a:p>
        </p:txBody>
      </p:sp>
      <p:grpSp>
        <p:nvGrpSpPr>
          <p:cNvPr id="10" name="Google Shape;19386;p134">
            <a:extLst>
              <a:ext uri="{FF2B5EF4-FFF2-40B4-BE49-F238E27FC236}">
                <a16:creationId xmlns:a16="http://schemas.microsoft.com/office/drawing/2014/main" id="{FA99EB84-AF15-21A1-9EC5-3854F23E1673}"/>
              </a:ext>
            </a:extLst>
          </p:cNvPr>
          <p:cNvGrpSpPr/>
          <p:nvPr/>
        </p:nvGrpSpPr>
        <p:grpSpPr>
          <a:xfrm>
            <a:off x="6731953" y="1087450"/>
            <a:ext cx="1823096" cy="1456905"/>
            <a:chOff x="874658" y="2914408"/>
            <a:chExt cx="356891" cy="335709"/>
          </a:xfrm>
        </p:grpSpPr>
        <p:sp>
          <p:nvSpPr>
            <p:cNvPr id="11" name="Google Shape;19387;p134">
              <a:extLst>
                <a:ext uri="{FF2B5EF4-FFF2-40B4-BE49-F238E27FC236}">
                  <a16:creationId xmlns:a16="http://schemas.microsoft.com/office/drawing/2014/main" id="{12AA3EEF-E0D8-F596-6180-3F331109C599}"/>
                </a:ext>
              </a:extLst>
            </p:cNvPr>
            <p:cNvSpPr/>
            <p:nvPr/>
          </p:nvSpPr>
          <p:spPr>
            <a:xfrm>
              <a:off x="909472" y="2994285"/>
              <a:ext cx="287238" cy="177869"/>
            </a:xfrm>
            <a:custGeom>
              <a:avLst/>
              <a:gdLst/>
              <a:ahLst/>
              <a:cxnLst/>
              <a:rect l="l" t="t" r="r" b="b"/>
              <a:pathLst>
                <a:path w="10957" h="6785" extrusionOk="0">
                  <a:moveTo>
                    <a:pt x="0" y="0"/>
                  </a:moveTo>
                  <a:lnTo>
                    <a:pt x="0" y="6785"/>
                  </a:lnTo>
                  <a:lnTo>
                    <a:pt x="10957" y="6785"/>
                  </a:lnTo>
                  <a:lnTo>
                    <a:pt x="10957" y="0"/>
                  </a:ln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9388;p134">
              <a:extLst>
                <a:ext uri="{FF2B5EF4-FFF2-40B4-BE49-F238E27FC236}">
                  <a16:creationId xmlns:a16="http://schemas.microsoft.com/office/drawing/2014/main" id="{11101963-7192-FA8D-49B6-A45888359E72}"/>
                </a:ext>
              </a:extLst>
            </p:cNvPr>
            <p:cNvSpPr/>
            <p:nvPr/>
          </p:nvSpPr>
          <p:spPr>
            <a:xfrm>
              <a:off x="874658" y="2914408"/>
              <a:ext cx="356891" cy="93902"/>
            </a:xfrm>
            <a:custGeom>
              <a:avLst/>
              <a:gdLst/>
              <a:ahLst/>
              <a:cxnLst/>
              <a:rect l="l" t="t" r="r" b="b"/>
              <a:pathLst>
                <a:path w="13614" h="3582" extrusionOk="0">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3" name="Google Shape;19389;p134">
              <a:extLst>
                <a:ext uri="{FF2B5EF4-FFF2-40B4-BE49-F238E27FC236}">
                  <a16:creationId xmlns:a16="http://schemas.microsoft.com/office/drawing/2014/main" id="{A770379B-747E-C351-8FAE-DC7AE86A2EB9}"/>
                </a:ext>
              </a:extLst>
            </p:cNvPr>
            <p:cNvSpPr/>
            <p:nvPr/>
          </p:nvSpPr>
          <p:spPr>
            <a:xfrm>
              <a:off x="1211442" y="2914434"/>
              <a:ext cx="20107" cy="93876"/>
            </a:xfrm>
            <a:custGeom>
              <a:avLst/>
              <a:gdLst/>
              <a:ahLst/>
              <a:cxnLst/>
              <a:rect l="l" t="t" r="r" b="b"/>
              <a:pathLst>
                <a:path w="767" h="3581" extrusionOk="0">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9390;p134">
              <a:extLst>
                <a:ext uri="{FF2B5EF4-FFF2-40B4-BE49-F238E27FC236}">
                  <a16:creationId xmlns:a16="http://schemas.microsoft.com/office/drawing/2014/main" id="{952BC5AF-CF7F-834F-865F-BB80AEA74D56}"/>
                </a:ext>
              </a:extLst>
            </p:cNvPr>
            <p:cNvSpPr/>
            <p:nvPr/>
          </p:nvSpPr>
          <p:spPr>
            <a:xfrm>
              <a:off x="874658" y="2914408"/>
              <a:ext cx="20081" cy="93902"/>
            </a:xfrm>
            <a:custGeom>
              <a:avLst/>
              <a:gdLst/>
              <a:ahLst/>
              <a:cxnLst/>
              <a:rect l="l" t="t" r="r" b="b"/>
              <a:pathLst>
                <a:path w="766" h="3582" extrusionOk="0">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9391;p134">
              <a:extLst>
                <a:ext uri="{FF2B5EF4-FFF2-40B4-BE49-F238E27FC236}">
                  <a16:creationId xmlns:a16="http://schemas.microsoft.com/office/drawing/2014/main" id="{7BFF3C67-AB46-B839-D21B-A1E027ED15F0}"/>
                </a:ext>
              </a:extLst>
            </p:cNvPr>
            <p:cNvSpPr/>
            <p:nvPr/>
          </p:nvSpPr>
          <p:spPr>
            <a:xfrm>
              <a:off x="1171333" y="2945079"/>
              <a:ext cx="34080" cy="34079"/>
            </a:xfrm>
            <a:custGeom>
              <a:avLst/>
              <a:gdLst/>
              <a:ahLst/>
              <a:cxnLst/>
              <a:rect l="l" t="t" r="r" b="b"/>
              <a:pathLst>
                <a:path w="1300" h="1300" extrusionOk="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9392;p134">
              <a:extLst>
                <a:ext uri="{FF2B5EF4-FFF2-40B4-BE49-F238E27FC236}">
                  <a16:creationId xmlns:a16="http://schemas.microsoft.com/office/drawing/2014/main" id="{A456786A-A0A9-729C-E1FD-927E13C0FA02}"/>
                </a:ext>
              </a:extLst>
            </p:cNvPr>
            <p:cNvSpPr/>
            <p:nvPr/>
          </p:nvSpPr>
          <p:spPr>
            <a:xfrm>
              <a:off x="1113451" y="2945079"/>
              <a:ext cx="34080" cy="34079"/>
            </a:xfrm>
            <a:custGeom>
              <a:avLst/>
              <a:gdLst/>
              <a:ahLst/>
              <a:cxnLst/>
              <a:rect l="l" t="t" r="r" b="b"/>
              <a:pathLst>
                <a:path w="1300" h="1300" extrusionOk="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9393;p134">
              <a:extLst>
                <a:ext uri="{FF2B5EF4-FFF2-40B4-BE49-F238E27FC236}">
                  <a16:creationId xmlns:a16="http://schemas.microsoft.com/office/drawing/2014/main" id="{09C64C3C-19B4-CA87-6F03-D7844D499B87}"/>
                </a:ext>
              </a:extLst>
            </p:cNvPr>
            <p:cNvSpPr/>
            <p:nvPr/>
          </p:nvSpPr>
          <p:spPr>
            <a:xfrm>
              <a:off x="898488" y="2956824"/>
              <a:ext cx="197582" cy="10617"/>
            </a:xfrm>
            <a:custGeom>
              <a:avLst/>
              <a:gdLst/>
              <a:ahLst/>
              <a:cxnLst/>
              <a:rect l="l" t="t" r="r" b="b"/>
              <a:pathLst>
                <a:path w="7537" h="405" extrusionOk="0">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9394;p134">
              <a:extLst>
                <a:ext uri="{FF2B5EF4-FFF2-40B4-BE49-F238E27FC236}">
                  <a16:creationId xmlns:a16="http://schemas.microsoft.com/office/drawing/2014/main" id="{F7198434-8F80-116F-B32B-EDF85598A312}"/>
                </a:ext>
              </a:extLst>
            </p:cNvPr>
            <p:cNvSpPr/>
            <p:nvPr/>
          </p:nvSpPr>
          <p:spPr>
            <a:xfrm>
              <a:off x="874658" y="3035154"/>
              <a:ext cx="356891" cy="94243"/>
            </a:xfrm>
            <a:custGeom>
              <a:avLst/>
              <a:gdLst/>
              <a:ahLst/>
              <a:cxnLst/>
              <a:rect l="l" t="t" r="r" b="b"/>
              <a:pathLst>
                <a:path w="13614" h="3595" extrusionOk="0">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9395;p134">
              <a:extLst>
                <a:ext uri="{FF2B5EF4-FFF2-40B4-BE49-F238E27FC236}">
                  <a16:creationId xmlns:a16="http://schemas.microsoft.com/office/drawing/2014/main" id="{D02EF176-BBFD-EC68-955F-AB30B0BAC296}"/>
                </a:ext>
              </a:extLst>
            </p:cNvPr>
            <p:cNvSpPr/>
            <p:nvPr/>
          </p:nvSpPr>
          <p:spPr>
            <a:xfrm>
              <a:off x="1211442" y="3035154"/>
              <a:ext cx="20107" cy="94243"/>
            </a:xfrm>
            <a:custGeom>
              <a:avLst/>
              <a:gdLst/>
              <a:ahLst/>
              <a:cxnLst/>
              <a:rect l="l" t="t" r="r" b="b"/>
              <a:pathLst>
                <a:path w="767" h="3595" extrusionOk="0">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9396;p134">
              <a:extLst>
                <a:ext uri="{FF2B5EF4-FFF2-40B4-BE49-F238E27FC236}">
                  <a16:creationId xmlns:a16="http://schemas.microsoft.com/office/drawing/2014/main" id="{1B67B570-F22F-D7DD-0C20-662AC31561AE}"/>
                </a:ext>
              </a:extLst>
            </p:cNvPr>
            <p:cNvSpPr/>
            <p:nvPr/>
          </p:nvSpPr>
          <p:spPr>
            <a:xfrm>
              <a:off x="874658" y="3035154"/>
              <a:ext cx="20081" cy="94243"/>
            </a:xfrm>
            <a:custGeom>
              <a:avLst/>
              <a:gdLst/>
              <a:ahLst/>
              <a:cxnLst/>
              <a:rect l="l" t="t" r="r" b="b"/>
              <a:pathLst>
                <a:path w="766" h="3595" extrusionOk="0">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9397;p134">
              <a:extLst>
                <a:ext uri="{FF2B5EF4-FFF2-40B4-BE49-F238E27FC236}">
                  <a16:creationId xmlns:a16="http://schemas.microsoft.com/office/drawing/2014/main" id="{F0BF08C9-6C27-B1A3-27AB-83808312C718}"/>
                </a:ext>
              </a:extLst>
            </p:cNvPr>
            <p:cNvSpPr/>
            <p:nvPr/>
          </p:nvSpPr>
          <p:spPr>
            <a:xfrm>
              <a:off x="1171333" y="3066167"/>
              <a:ext cx="34080" cy="34106"/>
            </a:xfrm>
            <a:custGeom>
              <a:avLst/>
              <a:gdLst/>
              <a:ahLst/>
              <a:cxnLst/>
              <a:rect l="l" t="t" r="r" b="b"/>
              <a:pathLst>
                <a:path w="1300" h="1301" extrusionOk="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9398;p134">
              <a:extLst>
                <a:ext uri="{FF2B5EF4-FFF2-40B4-BE49-F238E27FC236}">
                  <a16:creationId xmlns:a16="http://schemas.microsoft.com/office/drawing/2014/main" id="{C004C256-96F8-5A0F-4C40-CE92A11E6AC8}"/>
                </a:ext>
              </a:extLst>
            </p:cNvPr>
            <p:cNvSpPr/>
            <p:nvPr/>
          </p:nvSpPr>
          <p:spPr>
            <a:xfrm>
              <a:off x="1113451" y="3066167"/>
              <a:ext cx="34080" cy="34106"/>
            </a:xfrm>
            <a:custGeom>
              <a:avLst/>
              <a:gdLst/>
              <a:ahLst/>
              <a:cxnLst/>
              <a:rect l="l" t="t" r="r" b="b"/>
              <a:pathLst>
                <a:path w="1300" h="1301" extrusionOk="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9399;p134">
              <a:extLst>
                <a:ext uri="{FF2B5EF4-FFF2-40B4-BE49-F238E27FC236}">
                  <a16:creationId xmlns:a16="http://schemas.microsoft.com/office/drawing/2014/main" id="{F922D873-E307-BB96-8934-974AF0F62351}"/>
                </a:ext>
              </a:extLst>
            </p:cNvPr>
            <p:cNvSpPr/>
            <p:nvPr/>
          </p:nvSpPr>
          <p:spPr>
            <a:xfrm>
              <a:off x="898488" y="3077544"/>
              <a:ext cx="197582" cy="10984"/>
            </a:xfrm>
            <a:custGeom>
              <a:avLst/>
              <a:gdLst/>
              <a:ahLst/>
              <a:cxnLst/>
              <a:rect l="l" t="t" r="r" b="b"/>
              <a:pathLst>
                <a:path w="7537" h="419" extrusionOk="0">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9400;p134">
              <a:extLst>
                <a:ext uri="{FF2B5EF4-FFF2-40B4-BE49-F238E27FC236}">
                  <a16:creationId xmlns:a16="http://schemas.microsoft.com/office/drawing/2014/main" id="{BEBF3F4B-F6FF-2EB3-BF04-D03B8E7341E2}"/>
                </a:ext>
              </a:extLst>
            </p:cNvPr>
            <p:cNvSpPr/>
            <p:nvPr/>
          </p:nvSpPr>
          <p:spPr>
            <a:xfrm>
              <a:off x="874658" y="3155874"/>
              <a:ext cx="356891" cy="94243"/>
            </a:xfrm>
            <a:custGeom>
              <a:avLst/>
              <a:gdLst/>
              <a:ahLst/>
              <a:cxnLst/>
              <a:rect l="l" t="t" r="r" b="b"/>
              <a:pathLst>
                <a:path w="13614" h="3595" extrusionOk="0">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9401;p134">
              <a:extLst>
                <a:ext uri="{FF2B5EF4-FFF2-40B4-BE49-F238E27FC236}">
                  <a16:creationId xmlns:a16="http://schemas.microsoft.com/office/drawing/2014/main" id="{2A62C972-8D18-6C20-E242-DE531902B46F}"/>
                </a:ext>
              </a:extLst>
            </p:cNvPr>
            <p:cNvSpPr/>
            <p:nvPr/>
          </p:nvSpPr>
          <p:spPr>
            <a:xfrm>
              <a:off x="1211442" y="3155874"/>
              <a:ext cx="20107" cy="94243"/>
            </a:xfrm>
            <a:custGeom>
              <a:avLst/>
              <a:gdLst/>
              <a:ahLst/>
              <a:cxnLst/>
              <a:rect l="l" t="t" r="r" b="b"/>
              <a:pathLst>
                <a:path w="767" h="3595" extrusionOk="0">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9402;p134">
              <a:extLst>
                <a:ext uri="{FF2B5EF4-FFF2-40B4-BE49-F238E27FC236}">
                  <a16:creationId xmlns:a16="http://schemas.microsoft.com/office/drawing/2014/main" id="{8E163909-94AF-EDD2-F9EF-D9583A64EAF6}"/>
                </a:ext>
              </a:extLst>
            </p:cNvPr>
            <p:cNvSpPr/>
            <p:nvPr/>
          </p:nvSpPr>
          <p:spPr>
            <a:xfrm>
              <a:off x="874658" y="3155874"/>
              <a:ext cx="20081" cy="94243"/>
            </a:xfrm>
            <a:custGeom>
              <a:avLst/>
              <a:gdLst/>
              <a:ahLst/>
              <a:cxnLst/>
              <a:rect l="l" t="t" r="r" b="b"/>
              <a:pathLst>
                <a:path w="766" h="3595" extrusionOk="0">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9403;p134">
              <a:extLst>
                <a:ext uri="{FF2B5EF4-FFF2-40B4-BE49-F238E27FC236}">
                  <a16:creationId xmlns:a16="http://schemas.microsoft.com/office/drawing/2014/main" id="{2EFE48EB-9F6B-BE57-6BC1-6F35255B6A12}"/>
                </a:ext>
              </a:extLst>
            </p:cNvPr>
            <p:cNvSpPr/>
            <p:nvPr/>
          </p:nvSpPr>
          <p:spPr>
            <a:xfrm>
              <a:off x="1171333" y="3186887"/>
              <a:ext cx="34080" cy="34106"/>
            </a:xfrm>
            <a:custGeom>
              <a:avLst/>
              <a:gdLst/>
              <a:ahLst/>
              <a:cxnLst/>
              <a:rect l="l" t="t" r="r" b="b"/>
              <a:pathLst>
                <a:path w="1300" h="1301" extrusionOk="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9404;p134">
              <a:extLst>
                <a:ext uri="{FF2B5EF4-FFF2-40B4-BE49-F238E27FC236}">
                  <a16:creationId xmlns:a16="http://schemas.microsoft.com/office/drawing/2014/main" id="{12CD5112-7B14-E5F6-BAB1-1A4767E4AB62}"/>
                </a:ext>
              </a:extLst>
            </p:cNvPr>
            <p:cNvSpPr/>
            <p:nvPr/>
          </p:nvSpPr>
          <p:spPr>
            <a:xfrm>
              <a:off x="1113451" y="3186887"/>
              <a:ext cx="34080" cy="34106"/>
            </a:xfrm>
            <a:custGeom>
              <a:avLst/>
              <a:gdLst/>
              <a:ahLst/>
              <a:cxnLst/>
              <a:rect l="l" t="t" r="r" b="b"/>
              <a:pathLst>
                <a:path w="1300" h="1301" extrusionOk="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9405;p134">
              <a:extLst>
                <a:ext uri="{FF2B5EF4-FFF2-40B4-BE49-F238E27FC236}">
                  <a16:creationId xmlns:a16="http://schemas.microsoft.com/office/drawing/2014/main" id="{5D4EC008-3009-385D-B0E2-EAE7EB2CBFD8}"/>
                </a:ext>
              </a:extLst>
            </p:cNvPr>
            <p:cNvSpPr/>
            <p:nvPr/>
          </p:nvSpPr>
          <p:spPr>
            <a:xfrm>
              <a:off x="898488" y="3198631"/>
              <a:ext cx="197582" cy="10617"/>
            </a:xfrm>
            <a:custGeom>
              <a:avLst/>
              <a:gdLst/>
              <a:ahLst/>
              <a:cxnLst/>
              <a:rect l="l" t="t" r="r" b="b"/>
              <a:pathLst>
                <a:path w="7537" h="405" extrusionOk="0">
                  <a:moveTo>
                    <a:pt x="275" y="0"/>
                  </a:moveTo>
                  <a:cubicBezTo>
                    <a:pt x="1" y="0"/>
                    <a:pt x="1" y="405"/>
                    <a:pt x="275" y="405"/>
                  </a:cubicBezTo>
                  <a:lnTo>
                    <a:pt x="7262" y="405"/>
                  </a:lnTo>
                  <a:cubicBezTo>
                    <a:pt x="7536" y="405"/>
                    <a:pt x="7536" y="0"/>
                    <a:pt x="7262" y="0"/>
                  </a:cubicBez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9406;p134">
              <a:extLst>
                <a:ext uri="{FF2B5EF4-FFF2-40B4-BE49-F238E27FC236}">
                  <a16:creationId xmlns:a16="http://schemas.microsoft.com/office/drawing/2014/main" id="{4423C1D2-D294-BD62-F13E-C7ACF6B722EE}"/>
                </a:ext>
              </a:extLst>
            </p:cNvPr>
            <p:cNvSpPr/>
            <p:nvPr/>
          </p:nvSpPr>
          <p:spPr>
            <a:xfrm>
              <a:off x="898488" y="3094924"/>
              <a:ext cx="30305" cy="10643"/>
            </a:xfrm>
            <a:custGeom>
              <a:avLst/>
              <a:gdLst/>
              <a:ahLst/>
              <a:cxnLst/>
              <a:rect l="l" t="t" r="r" b="b"/>
              <a:pathLst>
                <a:path w="1156" h="406" extrusionOk="0">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1" name="Google Shape;5166;p74">
            <a:extLst>
              <a:ext uri="{FF2B5EF4-FFF2-40B4-BE49-F238E27FC236}">
                <a16:creationId xmlns:a16="http://schemas.microsoft.com/office/drawing/2014/main" id="{C951AE76-5B70-6223-3EDE-11628065805A}"/>
              </a:ext>
            </a:extLst>
          </p:cNvPr>
          <p:cNvGrpSpPr/>
          <p:nvPr/>
        </p:nvGrpSpPr>
        <p:grpSpPr>
          <a:xfrm>
            <a:off x="6254750" y="2940050"/>
            <a:ext cx="2799126" cy="1905485"/>
            <a:chOff x="724986" y="3605478"/>
            <a:chExt cx="1368680" cy="682919"/>
          </a:xfrm>
        </p:grpSpPr>
        <p:grpSp>
          <p:nvGrpSpPr>
            <p:cNvPr id="32" name="Google Shape;5167;p74">
              <a:extLst>
                <a:ext uri="{FF2B5EF4-FFF2-40B4-BE49-F238E27FC236}">
                  <a16:creationId xmlns:a16="http://schemas.microsoft.com/office/drawing/2014/main" id="{DC5960C8-FC8B-CD70-7AF2-7A6BE739CEFA}"/>
                </a:ext>
              </a:extLst>
            </p:cNvPr>
            <p:cNvGrpSpPr/>
            <p:nvPr/>
          </p:nvGrpSpPr>
          <p:grpSpPr>
            <a:xfrm>
              <a:off x="1289101" y="3823629"/>
              <a:ext cx="240443" cy="250435"/>
              <a:chOff x="-165066" y="3843615"/>
              <a:chExt cx="221259" cy="230455"/>
            </a:xfrm>
          </p:grpSpPr>
          <p:sp>
            <p:nvSpPr>
              <p:cNvPr id="228" name="Google Shape;5168;p74">
                <a:extLst>
                  <a:ext uri="{FF2B5EF4-FFF2-40B4-BE49-F238E27FC236}">
                    <a16:creationId xmlns:a16="http://schemas.microsoft.com/office/drawing/2014/main" id="{9286303C-29F4-5741-7A5C-1C8AE76AB46F}"/>
                  </a:ext>
                </a:extLst>
              </p:cNvPr>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chemeClr val="bg2">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29" name="Google Shape;5169;p74">
                <a:extLst>
                  <a:ext uri="{FF2B5EF4-FFF2-40B4-BE49-F238E27FC236}">
                    <a16:creationId xmlns:a16="http://schemas.microsoft.com/office/drawing/2014/main" id="{C7336FD7-F4A5-67DD-AA6E-FD289CDB4929}"/>
                  </a:ext>
                </a:extLst>
              </p:cNvPr>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0" name="Google Shape;5170;p74">
                <a:extLst>
                  <a:ext uri="{FF2B5EF4-FFF2-40B4-BE49-F238E27FC236}">
                    <a16:creationId xmlns:a16="http://schemas.microsoft.com/office/drawing/2014/main" id="{CAB96356-2044-94C8-08BB-8D0B4C7DA4FA}"/>
                  </a:ext>
                </a:extLst>
              </p:cNvPr>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1" name="Google Shape;5171;p74">
                <a:extLst>
                  <a:ext uri="{FF2B5EF4-FFF2-40B4-BE49-F238E27FC236}">
                    <a16:creationId xmlns:a16="http://schemas.microsoft.com/office/drawing/2014/main" id="{71450538-B3E6-1825-69FA-E48CC4D0B2CF}"/>
                  </a:ext>
                </a:extLst>
              </p:cNvPr>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2" name="Google Shape;5172;p74">
                <a:extLst>
                  <a:ext uri="{FF2B5EF4-FFF2-40B4-BE49-F238E27FC236}">
                    <a16:creationId xmlns:a16="http://schemas.microsoft.com/office/drawing/2014/main" id="{F7D252B3-B3F7-1569-C314-C8F80855CAB9}"/>
                  </a:ext>
                </a:extLst>
              </p:cNvPr>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3" name="Google Shape;5173;p74">
                <a:extLst>
                  <a:ext uri="{FF2B5EF4-FFF2-40B4-BE49-F238E27FC236}">
                    <a16:creationId xmlns:a16="http://schemas.microsoft.com/office/drawing/2014/main" id="{ECF826A6-FC96-69FC-BD00-590459B03FCD}"/>
                  </a:ext>
                </a:extLst>
              </p:cNvPr>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4" name="Google Shape;5174;p74">
                <a:extLst>
                  <a:ext uri="{FF2B5EF4-FFF2-40B4-BE49-F238E27FC236}">
                    <a16:creationId xmlns:a16="http://schemas.microsoft.com/office/drawing/2014/main" id="{3F205643-0A0D-3DCB-E27B-A725294E9A4C}"/>
                  </a:ext>
                </a:extLst>
              </p:cNvPr>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5" name="Google Shape;5175;p74">
                <a:extLst>
                  <a:ext uri="{FF2B5EF4-FFF2-40B4-BE49-F238E27FC236}">
                    <a16:creationId xmlns:a16="http://schemas.microsoft.com/office/drawing/2014/main" id="{72B533C4-3A32-9A8C-A5BA-1EF913534220}"/>
                  </a:ext>
                </a:extLst>
              </p:cNvPr>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6" name="Google Shape;5176;p74">
                <a:extLst>
                  <a:ext uri="{FF2B5EF4-FFF2-40B4-BE49-F238E27FC236}">
                    <a16:creationId xmlns:a16="http://schemas.microsoft.com/office/drawing/2014/main" id="{463B5A5A-2F51-D4AC-ECED-03BEFF3545E6}"/>
                  </a:ext>
                </a:extLst>
              </p:cNvPr>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7" name="Google Shape;5177;p74">
                <a:extLst>
                  <a:ext uri="{FF2B5EF4-FFF2-40B4-BE49-F238E27FC236}">
                    <a16:creationId xmlns:a16="http://schemas.microsoft.com/office/drawing/2014/main" id="{0CCD2FEB-C034-2F45-1590-EC55BF99FAEA}"/>
                  </a:ext>
                </a:extLst>
              </p:cNvPr>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8" name="Google Shape;5178;p74">
                <a:extLst>
                  <a:ext uri="{FF2B5EF4-FFF2-40B4-BE49-F238E27FC236}">
                    <a16:creationId xmlns:a16="http://schemas.microsoft.com/office/drawing/2014/main" id="{7B57D62B-A2A4-ECA7-ED6C-04D96A073D19}"/>
                  </a:ext>
                </a:extLst>
              </p:cNvPr>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chemeClr val="bg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39" name="Google Shape;5179;p74">
                <a:extLst>
                  <a:ext uri="{FF2B5EF4-FFF2-40B4-BE49-F238E27FC236}">
                    <a16:creationId xmlns:a16="http://schemas.microsoft.com/office/drawing/2014/main" id="{69AB2AFB-146F-FC35-79F5-192808B35D2E}"/>
                  </a:ext>
                </a:extLst>
              </p:cNvPr>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0" name="Google Shape;5180;p74">
                <a:extLst>
                  <a:ext uri="{FF2B5EF4-FFF2-40B4-BE49-F238E27FC236}">
                    <a16:creationId xmlns:a16="http://schemas.microsoft.com/office/drawing/2014/main" id="{D734D3C8-87D4-6C58-7D02-1C69380ECC95}"/>
                  </a:ext>
                </a:extLst>
              </p:cNvPr>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1" name="Google Shape;5181;p74">
                <a:extLst>
                  <a:ext uri="{FF2B5EF4-FFF2-40B4-BE49-F238E27FC236}">
                    <a16:creationId xmlns:a16="http://schemas.microsoft.com/office/drawing/2014/main" id="{75EFF691-24C6-7DB7-A0BE-9BE6ADF01145}"/>
                  </a:ext>
                </a:extLst>
              </p:cNvPr>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2" name="Google Shape;5182;p74">
                <a:extLst>
                  <a:ext uri="{FF2B5EF4-FFF2-40B4-BE49-F238E27FC236}">
                    <a16:creationId xmlns:a16="http://schemas.microsoft.com/office/drawing/2014/main" id="{4585AAB7-84B1-B268-2863-D7DACF74D824}"/>
                  </a:ext>
                </a:extLst>
              </p:cNvPr>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3" name="Google Shape;5183;p74">
                <a:extLst>
                  <a:ext uri="{FF2B5EF4-FFF2-40B4-BE49-F238E27FC236}">
                    <a16:creationId xmlns:a16="http://schemas.microsoft.com/office/drawing/2014/main" id="{6329AA1B-2288-CDF2-BE08-3902F3A4AD2D}"/>
                  </a:ext>
                </a:extLst>
              </p:cNvPr>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4" name="Google Shape;5184;p74">
                <a:extLst>
                  <a:ext uri="{FF2B5EF4-FFF2-40B4-BE49-F238E27FC236}">
                    <a16:creationId xmlns:a16="http://schemas.microsoft.com/office/drawing/2014/main" id="{3BC4950E-2D51-76C0-66D0-CA48DAA3BEE6}"/>
                  </a:ext>
                </a:extLst>
              </p:cNvPr>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5" name="Google Shape;5185;p74">
                <a:extLst>
                  <a:ext uri="{FF2B5EF4-FFF2-40B4-BE49-F238E27FC236}">
                    <a16:creationId xmlns:a16="http://schemas.microsoft.com/office/drawing/2014/main" id="{63540492-599C-392F-D313-BB0C30AFDFB9}"/>
                  </a:ext>
                </a:extLst>
              </p:cNvPr>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6" name="Google Shape;5186;p74">
                <a:extLst>
                  <a:ext uri="{FF2B5EF4-FFF2-40B4-BE49-F238E27FC236}">
                    <a16:creationId xmlns:a16="http://schemas.microsoft.com/office/drawing/2014/main" id="{BD03E15D-9586-C2A2-FD91-B7E293DE0EED}"/>
                  </a:ext>
                </a:extLst>
              </p:cNvPr>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7" name="Google Shape;5187;p74">
                <a:extLst>
                  <a:ext uri="{FF2B5EF4-FFF2-40B4-BE49-F238E27FC236}">
                    <a16:creationId xmlns:a16="http://schemas.microsoft.com/office/drawing/2014/main" id="{B5CCBE9B-23E1-108A-5084-2C7804D2A27E}"/>
                  </a:ext>
                </a:extLst>
              </p:cNvPr>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33" name="Google Shape;5188;p74">
              <a:extLst>
                <a:ext uri="{FF2B5EF4-FFF2-40B4-BE49-F238E27FC236}">
                  <a16:creationId xmlns:a16="http://schemas.microsoft.com/office/drawing/2014/main" id="{705F0D90-2BD4-580F-2882-2CCD1414CCD4}"/>
                </a:ext>
              </a:extLst>
            </p:cNvPr>
            <p:cNvGrpSpPr/>
            <p:nvPr/>
          </p:nvGrpSpPr>
          <p:grpSpPr>
            <a:xfrm>
              <a:off x="724986" y="3605478"/>
              <a:ext cx="1368680" cy="682919"/>
              <a:chOff x="724986" y="3605478"/>
              <a:chExt cx="1368680" cy="682919"/>
            </a:xfrm>
          </p:grpSpPr>
          <p:grpSp>
            <p:nvGrpSpPr>
              <p:cNvPr id="34" name="Google Shape;5189;p74">
                <a:extLst>
                  <a:ext uri="{FF2B5EF4-FFF2-40B4-BE49-F238E27FC236}">
                    <a16:creationId xmlns:a16="http://schemas.microsoft.com/office/drawing/2014/main" id="{DECBE8E2-31F3-5A98-39AD-63C6BAC2A237}"/>
                  </a:ext>
                </a:extLst>
              </p:cNvPr>
              <p:cNvGrpSpPr/>
              <p:nvPr/>
            </p:nvGrpSpPr>
            <p:grpSpPr>
              <a:xfrm>
                <a:off x="1498221" y="4047614"/>
                <a:ext cx="529172" cy="240783"/>
                <a:chOff x="1498221" y="4047614"/>
                <a:chExt cx="529172" cy="240783"/>
              </a:xfrm>
            </p:grpSpPr>
            <p:grpSp>
              <p:nvGrpSpPr>
                <p:cNvPr id="218" name="Google Shape;5190;p74">
                  <a:extLst>
                    <a:ext uri="{FF2B5EF4-FFF2-40B4-BE49-F238E27FC236}">
                      <a16:creationId xmlns:a16="http://schemas.microsoft.com/office/drawing/2014/main" id="{DBA8C526-2EB1-680D-B68F-4852514FEF9C}"/>
                    </a:ext>
                  </a:extLst>
                </p:cNvPr>
                <p:cNvGrpSpPr/>
                <p:nvPr/>
              </p:nvGrpSpPr>
              <p:grpSpPr>
                <a:xfrm>
                  <a:off x="1826655" y="4224370"/>
                  <a:ext cx="200738" cy="25631"/>
                  <a:chOff x="1826655" y="4224370"/>
                  <a:chExt cx="200738" cy="25631"/>
                </a:xfrm>
              </p:grpSpPr>
              <p:sp>
                <p:nvSpPr>
                  <p:cNvPr id="226" name="Google Shape;5191;p74">
                    <a:extLst>
                      <a:ext uri="{FF2B5EF4-FFF2-40B4-BE49-F238E27FC236}">
                        <a16:creationId xmlns:a16="http://schemas.microsoft.com/office/drawing/2014/main" id="{F69A4179-D7B5-F82D-279E-3A4D94233DD7}"/>
                      </a:ext>
                    </a:extLst>
                  </p:cNvPr>
                  <p:cNvSpPr/>
                  <p:nvPr/>
                </p:nvSpPr>
                <p:spPr>
                  <a:xfrm>
                    <a:off x="1826655" y="4238011"/>
                    <a:ext cx="175094" cy="5"/>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7" name="Google Shape;5192;p74">
                    <a:extLst>
                      <a:ext uri="{FF2B5EF4-FFF2-40B4-BE49-F238E27FC236}">
                        <a16:creationId xmlns:a16="http://schemas.microsoft.com/office/drawing/2014/main" id="{A5111E86-92AC-5215-DC40-353C39E51D6E}"/>
                      </a:ext>
                    </a:extLst>
                  </p:cNvPr>
                  <p:cNvSpPr/>
                  <p:nvPr/>
                </p:nvSpPr>
                <p:spPr>
                  <a:xfrm>
                    <a:off x="2000728" y="4224370"/>
                    <a:ext cx="26665" cy="25631"/>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19" name="Google Shape;5193;p74">
                  <a:extLst>
                    <a:ext uri="{FF2B5EF4-FFF2-40B4-BE49-F238E27FC236}">
                      <a16:creationId xmlns:a16="http://schemas.microsoft.com/office/drawing/2014/main" id="{94FC37C8-A3A1-3DD5-4ABB-B53D89C081D8}"/>
                    </a:ext>
                  </a:extLst>
                </p:cNvPr>
                <p:cNvGrpSpPr/>
                <p:nvPr/>
              </p:nvGrpSpPr>
              <p:grpSpPr>
                <a:xfrm>
                  <a:off x="1498221" y="4047614"/>
                  <a:ext cx="328445" cy="240783"/>
                  <a:chOff x="1498221" y="4047614"/>
                  <a:chExt cx="328445" cy="240783"/>
                </a:xfrm>
              </p:grpSpPr>
              <p:sp>
                <p:nvSpPr>
                  <p:cNvPr id="220" name="Google Shape;5194;p74">
                    <a:extLst>
                      <a:ext uri="{FF2B5EF4-FFF2-40B4-BE49-F238E27FC236}">
                        <a16:creationId xmlns:a16="http://schemas.microsoft.com/office/drawing/2014/main" id="{CACF24E8-B11C-9EF5-A3E6-BA45E34E8F54}"/>
                      </a:ext>
                    </a:extLst>
                  </p:cNvPr>
                  <p:cNvSpPr/>
                  <p:nvPr/>
                </p:nvSpPr>
                <p:spPr>
                  <a:xfrm>
                    <a:off x="1648778" y="4185661"/>
                    <a:ext cx="177888" cy="102736"/>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solidFill>
                    <a:schemeClr val="bg2">
                      <a:lumMod val="75000"/>
                    </a:schemeClr>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221" name="Google Shape;5195;p74">
                    <a:extLst>
                      <a:ext uri="{FF2B5EF4-FFF2-40B4-BE49-F238E27FC236}">
                        <a16:creationId xmlns:a16="http://schemas.microsoft.com/office/drawing/2014/main" id="{AF6FB286-AF9C-8006-669C-E301DEC3813D}"/>
                      </a:ext>
                    </a:extLst>
                  </p:cNvPr>
                  <p:cNvGrpSpPr/>
                  <p:nvPr/>
                </p:nvGrpSpPr>
                <p:grpSpPr>
                  <a:xfrm>
                    <a:off x="1498221" y="4047614"/>
                    <a:ext cx="150566" cy="190415"/>
                    <a:chOff x="1498221" y="4047614"/>
                    <a:chExt cx="150566" cy="190415"/>
                  </a:xfrm>
                </p:grpSpPr>
                <p:sp>
                  <p:nvSpPr>
                    <p:cNvPr id="222" name="Google Shape;5196;p74">
                      <a:extLst>
                        <a:ext uri="{FF2B5EF4-FFF2-40B4-BE49-F238E27FC236}">
                          <a16:creationId xmlns:a16="http://schemas.microsoft.com/office/drawing/2014/main" id="{59651291-BBDF-BF0D-49F6-B6DDB9818C7E}"/>
                        </a:ext>
                      </a:extLst>
                    </p:cNvPr>
                    <p:cNvSpPr/>
                    <p:nvPr/>
                  </p:nvSpPr>
                  <p:spPr>
                    <a:xfrm>
                      <a:off x="1510686" y="4060421"/>
                      <a:ext cx="138101" cy="177608"/>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3" name="Google Shape;5197;p74">
                      <a:extLst>
                        <a:ext uri="{FF2B5EF4-FFF2-40B4-BE49-F238E27FC236}">
                          <a16:creationId xmlns:a16="http://schemas.microsoft.com/office/drawing/2014/main" id="{5B3C5C97-FE15-7998-B2E6-98953E5FFDA5}"/>
                        </a:ext>
                      </a:extLst>
                    </p:cNvPr>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35" name="Google Shape;5198;p74">
                <a:extLst>
                  <a:ext uri="{FF2B5EF4-FFF2-40B4-BE49-F238E27FC236}">
                    <a16:creationId xmlns:a16="http://schemas.microsoft.com/office/drawing/2014/main" id="{76165C9E-DB96-8329-450F-BF65E74F9806}"/>
                  </a:ext>
                </a:extLst>
              </p:cNvPr>
              <p:cNvGrpSpPr/>
              <p:nvPr/>
            </p:nvGrpSpPr>
            <p:grpSpPr>
              <a:xfrm>
                <a:off x="1560718" y="3800594"/>
                <a:ext cx="532948" cy="302090"/>
                <a:chOff x="1560718" y="3800594"/>
                <a:chExt cx="532948" cy="302090"/>
              </a:xfrm>
            </p:grpSpPr>
            <p:grpSp>
              <p:nvGrpSpPr>
                <p:cNvPr id="205" name="Google Shape;5199;p74">
                  <a:extLst>
                    <a:ext uri="{FF2B5EF4-FFF2-40B4-BE49-F238E27FC236}">
                      <a16:creationId xmlns:a16="http://schemas.microsoft.com/office/drawing/2014/main" id="{66D49EFA-AB58-6491-AECB-B729DE43C5BD}"/>
                    </a:ext>
                  </a:extLst>
                </p:cNvPr>
                <p:cNvGrpSpPr/>
                <p:nvPr/>
              </p:nvGrpSpPr>
              <p:grpSpPr>
                <a:xfrm>
                  <a:off x="1912179" y="3827344"/>
                  <a:ext cx="181487" cy="25631"/>
                  <a:chOff x="1912179" y="3827344"/>
                  <a:chExt cx="181487" cy="25631"/>
                </a:xfrm>
              </p:grpSpPr>
              <p:sp>
                <p:nvSpPr>
                  <p:cNvPr id="216" name="Google Shape;5200;p74">
                    <a:extLst>
                      <a:ext uri="{FF2B5EF4-FFF2-40B4-BE49-F238E27FC236}">
                        <a16:creationId xmlns:a16="http://schemas.microsoft.com/office/drawing/2014/main" id="{1FAABB47-01C4-3C53-92E5-D97CE5520A72}"/>
                      </a:ext>
                    </a:extLst>
                  </p:cNvPr>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7" name="Google Shape;5201;p74">
                    <a:extLst>
                      <a:ext uri="{FF2B5EF4-FFF2-40B4-BE49-F238E27FC236}">
                        <a16:creationId xmlns:a16="http://schemas.microsoft.com/office/drawing/2014/main" id="{B7295D81-A0B6-1F08-DAA9-93CF7E8B3DC6}"/>
                      </a:ext>
                    </a:extLst>
                  </p:cNvPr>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06" name="Google Shape;5202;p74">
                  <a:extLst>
                    <a:ext uri="{FF2B5EF4-FFF2-40B4-BE49-F238E27FC236}">
                      <a16:creationId xmlns:a16="http://schemas.microsoft.com/office/drawing/2014/main" id="{2FEB223C-4B27-E8F8-ED1E-2A9BD8278A87}"/>
                    </a:ext>
                  </a:extLst>
                </p:cNvPr>
                <p:cNvGrpSpPr/>
                <p:nvPr/>
              </p:nvGrpSpPr>
              <p:grpSpPr>
                <a:xfrm>
                  <a:off x="1912179" y="4044504"/>
                  <a:ext cx="181487" cy="25622"/>
                  <a:chOff x="1912179" y="4044505"/>
                  <a:chExt cx="181487" cy="25622"/>
                </a:xfrm>
              </p:grpSpPr>
              <p:sp>
                <p:nvSpPr>
                  <p:cNvPr id="214" name="Google Shape;5203;p74">
                    <a:extLst>
                      <a:ext uri="{FF2B5EF4-FFF2-40B4-BE49-F238E27FC236}">
                        <a16:creationId xmlns:a16="http://schemas.microsoft.com/office/drawing/2014/main" id="{9FACC67E-1D80-DABB-5FBF-B70074842740}"/>
                      </a:ext>
                    </a:extLst>
                  </p:cNvPr>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5" name="Google Shape;5204;p74">
                    <a:extLst>
                      <a:ext uri="{FF2B5EF4-FFF2-40B4-BE49-F238E27FC236}">
                        <a16:creationId xmlns:a16="http://schemas.microsoft.com/office/drawing/2014/main" id="{FA0D6609-EE79-987C-B732-BBF0AE75E9CD}"/>
                      </a:ext>
                    </a:extLst>
                  </p:cNvPr>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207" name="Google Shape;5205;p74">
                  <a:extLst>
                    <a:ext uri="{FF2B5EF4-FFF2-40B4-BE49-F238E27FC236}">
                      <a16:creationId xmlns:a16="http://schemas.microsoft.com/office/drawing/2014/main" id="{C2D826E1-18C0-51A5-FD7B-0DAA81D2A64A}"/>
                    </a:ext>
                  </a:extLst>
                </p:cNvPr>
                <p:cNvGrpSpPr/>
                <p:nvPr/>
              </p:nvGrpSpPr>
              <p:grpSpPr>
                <a:xfrm>
                  <a:off x="1560718" y="3800594"/>
                  <a:ext cx="351472" cy="302090"/>
                  <a:chOff x="1560718" y="3800594"/>
                  <a:chExt cx="351472" cy="302090"/>
                </a:xfrm>
              </p:grpSpPr>
              <p:grpSp>
                <p:nvGrpSpPr>
                  <p:cNvPr id="208" name="Google Shape;5206;p74">
                    <a:extLst>
                      <a:ext uri="{FF2B5EF4-FFF2-40B4-BE49-F238E27FC236}">
                        <a16:creationId xmlns:a16="http://schemas.microsoft.com/office/drawing/2014/main" id="{68F5CB5A-CF68-68E3-E17C-B520C82546D7}"/>
                      </a:ext>
                    </a:extLst>
                  </p:cNvPr>
                  <p:cNvGrpSpPr/>
                  <p:nvPr/>
                </p:nvGrpSpPr>
                <p:grpSpPr>
                  <a:xfrm>
                    <a:off x="1560718" y="3842857"/>
                    <a:ext cx="173587" cy="217131"/>
                    <a:chOff x="1560718" y="3842857"/>
                    <a:chExt cx="173587" cy="217131"/>
                  </a:xfrm>
                </p:grpSpPr>
                <p:sp>
                  <p:nvSpPr>
                    <p:cNvPr id="211" name="Google Shape;5207;p74">
                      <a:extLst>
                        <a:ext uri="{FF2B5EF4-FFF2-40B4-BE49-F238E27FC236}">
                          <a16:creationId xmlns:a16="http://schemas.microsoft.com/office/drawing/2014/main" id="{6470D69E-F33F-6F8A-0D5A-540CC738F445}"/>
                        </a:ext>
                      </a:extLst>
                    </p:cNvPr>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2" name="Google Shape;5208;p74">
                      <a:extLst>
                        <a:ext uri="{FF2B5EF4-FFF2-40B4-BE49-F238E27FC236}">
                          <a16:creationId xmlns:a16="http://schemas.microsoft.com/office/drawing/2014/main" id="{CF70A295-CE1A-F01E-1DF1-92942886C139}"/>
                        </a:ext>
                      </a:extLst>
                    </p:cNvPr>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3" name="Google Shape;5209;p74">
                      <a:extLst>
                        <a:ext uri="{FF2B5EF4-FFF2-40B4-BE49-F238E27FC236}">
                          <a16:creationId xmlns:a16="http://schemas.microsoft.com/office/drawing/2014/main" id="{4782EE0A-19EE-AD35-BA78-A3D16DE74F68}"/>
                        </a:ext>
                      </a:extLst>
                    </p:cNvPr>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209" name="Google Shape;5210;p74">
                    <a:extLst>
                      <a:ext uri="{FF2B5EF4-FFF2-40B4-BE49-F238E27FC236}">
                        <a16:creationId xmlns:a16="http://schemas.microsoft.com/office/drawing/2014/main" id="{B4371A1C-C5BD-7DCA-CB5C-F0CBF1268052}"/>
                      </a:ext>
                    </a:extLst>
                  </p:cNvPr>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chemeClr val="bg2">
                      <a:lumMod val="75000"/>
                    </a:schemeClr>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0" name="Google Shape;5211;p74">
                    <a:extLst>
                      <a:ext uri="{FF2B5EF4-FFF2-40B4-BE49-F238E27FC236}">
                        <a16:creationId xmlns:a16="http://schemas.microsoft.com/office/drawing/2014/main" id="{5BEF226B-E6FC-0186-938D-AC3631F6D6C8}"/>
                      </a:ext>
                    </a:extLst>
                  </p:cNvPr>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
            <p:nvSpPr>
              <p:cNvPr id="36" name="Google Shape;5212;p74">
                <a:extLst>
                  <a:ext uri="{FF2B5EF4-FFF2-40B4-BE49-F238E27FC236}">
                    <a16:creationId xmlns:a16="http://schemas.microsoft.com/office/drawing/2014/main" id="{66030DAD-FCF4-9A43-E425-809BA8EBDB8B}"/>
                  </a:ext>
                </a:extLst>
              </p:cNvPr>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37" name="Google Shape;5213;p74">
                <a:extLst>
                  <a:ext uri="{FF2B5EF4-FFF2-40B4-BE49-F238E27FC236}">
                    <a16:creationId xmlns:a16="http://schemas.microsoft.com/office/drawing/2014/main" id="{07C5AAFB-CBA8-6EF1-CD4A-B6E52451B791}"/>
                  </a:ext>
                </a:extLst>
              </p:cNvPr>
              <p:cNvGrpSpPr/>
              <p:nvPr/>
            </p:nvGrpSpPr>
            <p:grpSpPr>
              <a:xfrm>
                <a:off x="785350" y="3605478"/>
                <a:ext cx="535311" cy="249245"/>
                <a:chOff x="785350" y="3605478"/>
                <a:chExt cx="535311" cy="249245"/>
              </a:xfrm>
            </p:grpSpPr>
            <p:grpSp>
              <p:nvGrpSpPr>
                <p:cNvPr id="198" name="Google Shape;5214;p74">
                  <a:extLst>
                    <a:ext uri="{FF2B5EF4-FFF2-40B4-BE49-F238E27FC236}">
                      <a16:creationId xmlns:a16="http://schemas.microsoft.com/office/drawing/2014/main" id="{FBBA1AF3-A856-D709-E82B-C237465BE570}"/>
                    </a:ext>
                  </a:extLst>
                </p:cNvPr>
                <p:cNvGrpSpPr/>
                <p:nvPr/>
              </p:nvGrpSpPr>
              <p:grpSpPr>
                <a:xfrm>
                  <a:off x="785350" y="3605478"/>
                  <a:ext cx="376191" cy="102736"/>
                  <a:chOff x="785350" y="3605478"/>
                  <a:chExt cx="376191" cy="102736"/>
                </a:xfrm>
              </p:grpSpPr>
              <p:sp>
                <p:nvSpPr>
                  <p:cNvPr id="202" name="Google Shape;5215;p74">
                    <a:extLst>
                      <a:ext uri="{FF2B5EF4-FFF2-40B4-BE49-F238E27FC236}">
                        <a16:creationId xmlns:a16="http://schemas.microsoft.com/office/drawing/2014/main" id="{DFED9C9A-D32A-EA1D-C6BE-F3CA50711B06}"/>
                      </a:ext>
                    </a:extLst>
                  </p:cNvPr>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3" name="Google Shape;5216;p74">
                    <a:extLst>
                      <a:ext uri="{FF2B5EF4-FFF2-40B4-BE49-F238E27FC236}">
                        <a16:creationId xmlns:a16="http://schemas.microsoft.com/office/drawing/2014/main" id="{378A171B-4E0F-BF8C-50E0-FB651F5DF35B}"/>
                      </a:ext>
                    </a:extLst>
                  </p:cNvPr>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4" name="Google Shape;5217;p74">
                    <a:extLst>
                      <a:ext uri="{FF2B5EF4-FFF2-40B4-BE49-F238E27FC236}">
                        <a16:creationId xmlns:a16="http://schemas.microsoft.com/office/drawing/2014/main" id="{BA764B51-5BB5-52FD-C5DD-E47DC7E6ED6B}"/>
                      </a:ext>
                    </a:extLst>
                  </p:cNvPr>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chemeClr val="bg2">
                      <a:lumMod val="20000"/>
                      <a:lumOff val="80000"/>
                    </a:schemeClr>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99" name="Google Shape;5218;p74">
                  <a:extLst>
                    <a:ext uri="{FF2B5EF4-FFF2-40B4-BE49-F238E27FC236}">
                      <a16:creationId xmlns:a16="http://schemas.microsoft.com/office/drawing/2014/main" id="{07AC12A4-C058-530E-0ACB-1A6511A5240F}"/>
                    </a:ext>
                  </a:extLst>
                </p:cNvPr>
                <p:cNvGrpSpPr/>
                <p:nvPr/>
              </p:nvGrpSpPr>
              <p:grpSpPr>
                <a:xfrm>
                  <a:off x="1161530" y="3655851"/>
                  <a:ext cx="159131" cy="198872"/>
                  <a:chOff x="1161530" y="3655851"/>
                  <a:chExt cx="159131" cy="198872"/>
                </a:xfrm>
              </p:grpSpPr>
              <p:sp>
                <p:nvSpPr>
                  <p:cNvPr id="200" name="Google Shape;5219;p74">
                    <a:extLst>
                      <a:ext uri="{FF2B5EF4-FFF2-40B4-BE49-F238E27FC236}">
                        <a16:creationId xmlns:a16="http://schemas.microsoft.com/office/drawing/2014/main" id="{BC9490BA-345E-2F0C-0F5A-4FCE0C2A2792}"/>
                      </a:ext>
                    </a:extLst>
                  </p:cNvPr>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1" name="Google Shape;5220;p74">
                    <a:extLst>
                      <a:ext uri="{FF2B5EF4-FFF2-40B4-BE49-F238E27FC236}">
                        <a16:creationId xmlns:a16="http://schemas.microsoft.com/office/drawing/2014/main" id="{EE76C282-AF76-C7A7-80BC-76A688C74E43}"/>
                      </a:ext>
                    </a:extLst>
                  </p:cNvPr>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38" name="Google Shape;5221;p74">
                <a:extLst>
                  <a:ext uri="{FF2B5EF4-FFF2-40B4-BE49-F238E27FC236}">
                    <a16:creationId xmlns:a16="http://schemas.microsoft.com/office/drawing/2014/main" id="{A5ACAB55-5B88-2C3F-8B3B-9171E7869B91}"/>
                  </a:ext>
                </a:extLst>
              </p:cNvPr>
              <p:cNvGrpSpPr/>
              <p:nvPr/>
            </p:nvGrpSpPr>
            <p:grpSpPr>
              <a:xfrm>
                <a:off x="785350" y="4047614"/>
                <a:ext cx="535311" cy="240783"/>
                <a:chOff x="785350" y="4047614"/>
                <a:chExt cx="535311" cy="240783"/>
              </a:xfrm>
            </p:grpSpPr>
            <p:grpSp>
              <p:nvGrpSpPr>
                <p:cNvPr id="63" name="Google Shape;5222;p74">
                  <a:extLst>
                    <a:ext uri="{FF2B5EF4-FFF2-40B4-BE49-F238E27FC236}">
                      <a16:creationId xmlns:a16="http://schemas.microsoft.com/office/drawing/2014/main" id="{560F7DB3-9CF9-1F9D-4340-81E9E62CFCDF}"/>
                    </a:ext>
                  </a:extLst>
                </p:cNvPr>
                <p:cNvGrpSpPr/>
                <p:nvPr/>
              </p:nvGrpSpPr>
              <p:grpSpPr>
                <a:xfrm>
                  <a:off x="1161636" y="4047614"/>
                  <a:ext cx="159025" cy="190415"/>
                  <a:chOff x="1161636" y="4047614"/>
                  <a:chExt cx="159025" cy="190415"/>
                </a:xfrm>
              </p:grpSpPr>
              <p:sp>
                <p:nvSpPr>
                  <p:cNvPr id="196" name="Google Shape;5223;p74">
                    <a:extLst>
                      <a:ext uri="{FF2B5EF4-FFF2-40B4-BE49-F238E27FC236}">
                        <a16:creationId xmlns:a16="http://schemas.microsoft.com/office/drawing/2014/main" id="{2678F479-E105-CB10-3C70-7FCB74F5CEA5}"/>
                      </a:ext>
                    </a:extLst>
                  </p:cNvPr>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7" name="Google Shape;5224;p74">
                    <a:extLst>
                      <a:ext uri="{FF2B5EF4-FFF2-40B4-BE49-F238E27FC236}">
                        <a16:creationId xmlns:a16="http://schemas.microsoft.com/office/drawing/2014/main" id="{7A2AC2C7-9347-200B-7D5B-DCD6D8BA670A}"/>
                      </a:ext>
                    </a:extLst>
                  </p:cNvPr>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92" name="Google Shape;5225;p74">
                  <a:extLst>
                    <a:ext uri="{FF2B5EF4-FFF2-40B4-BE49-F238E27FC236}">
                      <a16:creationId xmlns:a16="http://schemas.microsoft.com/office/drawing/2014/main" id="{20443929-004B-6233-1A6B-DC1C0EA3D861}"/>
                    </a:ext>
                  </a:extLst>
                </p:cNvPr>
                <p:cNvGrpSpPr/>
                <p:nvPr/>
              </p:nvGrpSpPr>
              <p:grpSpPr>
                <a:xfrm>
                  <a:off x="785350" y="4185661"/>
                  <a:ext cx="376191" cy="102736"/>
                  <a:chOff x="785350" y="4185661"/>
                  <a:chExt cx="376191" cy="102736"/>
                </a:xfrm>
              </p:grpSpPr>
              <p:sp>
                <p:nvSpPr>
                  <p:cNvPr id="193" name="Google Shape;5226;p74">
                    <a:extLst>
                      <a:ext uri="{FF2B5EF4-FFF2-40B4-BE49-F238E27FC236}">
                        <a16:creationId xmlns:a16="http://schemas.microsoft.com/office/drawing/2014/main" id="{4972B773-F76B-CF70-356A-1C5D554C820D}"/>
                      </a:ext>
                    </a:extLst>
                  </p:cNvPr>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4" name="Google Shape;5227;p74">
                    <a:extLst>
                      <a:ext uri="{FF2B5EF4-FFF2-40B4-BE49-F238E27FC236}">
                        <a16:creationId xmlns:a16="http://schemas.microsoft.com/office/drawing/2014/main" id="{F89F093B-B263-3C30-0D3C-DCDE7BD0951F}"/>
                      </a:ext>
                    </a:extLst>
                  </p:cNvPr>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chemeClr val="bg2">
                      <a:lumMod val="20000"/>
                      <a:lumOff val="80000"/>
                    </a:schemeClr>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5" name="Google Shape;5228;p74">
                    <a:extLst>
                      <a:ext uri="{FF2B5EF4-FFF2-40B4-BE49-F238E27FC236}">
                        <a16:creationId xmlns:a16="http://schemas.microsoft.com/office/drawing/2014/main" id="{560F62A2-B176-F19D-B7F9-56105A726B24}"/>
                      </a:ext>
                    </a:extLst>
                  </p:cNvPr>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nvGrpSpPr>
              <p:cNvPr id="39" name="Google Shape;5229;p74">
                <a:extLst>
                  <a:ext uri="{FF2B5EF4-FFF2-40B4-BE49-F238E27FC236}">
                    <a16:creationId xmlns:a16="http://schemas.microsoft.com/office/drawing/2014/main" id="{2A710556-8ADE-8FD6-62BB-67BC64E773FE}"/>
                  </a:ext>
                </a:extLst>
              </p:cNvPr>
              <p:cNvGrpSpPr/>
              <p:nvPr/>
            </p:nvGrpSpPr>
            <p:grpSpPr>
              <a:xfrm>
                <a:off x="1501054" y="3605478"/>
                <a:ext cx="526339" cy="249240"/>
                <a:chOff x="1501054" y="3605478"/>
                <a:chExt cx="526339" cy="249240"/>
              </a:xfrm>
            </p:grpSpPr>
            <p:grpSp>
              <p:nvGrpSpPr>
                <p:cNvPr id="55" name="Google Shape;5230;p74">
                  <a:extLst>
                    <a:ext uri="{FF2B5EF4-FFF2-40B4-BE49-F238E27FC236}">
                      <a16:creationId xmlns:a16="http://schemas.microsoft.com/office/drawing/2014/main" id="{0D549F7D-40AD-57AF-4F3E-7BBAFEA57C01}"/>
                    </a:ext>
                  </a:extLst>
                </p:cNvPr>
                <p:cNvGrpSpPr/>
                <p:nvPr/>
              </p:nvGrpSpPr>
              <p:grpSpPr>
                <a:xfrm>
                  <a:off x="1834208" y="3643867"/>
                  <a:ext cx="193185" cy="25622"/>
                  <a:chOff x="1834208" y="3643867"/>
                  <a:chExt cx="193185" cy="25622"/>
                </a:xfrm>
              </p:grpSpPr>
              <p:sp>
                <p:nvSpPr>
                  <p:cNvPr id="61" name="Google Shape;5231;p74">
                    <a:extLst>
                      <a:ext uri="{FF2B5EF4-FFF2-40B4-BE49-F238E27FC236}">
                        <a16:creationId xmlns:a16="http://schemas.microsoft.com/office/drawing/2014/main" id="{AAB09914-BD52-A11B-927D-DBF6BDF43D21}"/>
                      </a:ext>
                    </a:extLst>
                  </p:cNvPr>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5232;p74">
                    <a:extLst>
                      <a:ext uri="{FF2B5EF4-FFF2-40B4-BE49-F238E27FC236}">
                        <a16:creationId xmlns:a16="http://schemas.microsoft.com/office/drawing/2014/main" id="{85C03F87-A3B4-C6EB-AB8B-97F6C4E20EF3}"/>
                      </a:ext>
                    </a:extLst>
                  </p:cNvPr>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6" name="Google Shape;5233;p74">
                  <a:extLst>
                    <a:ext uri="{FF2B5EF4-FFF2-40B4-BE49-F238E27FC236}">
                      <a16:creationId xmlns:a16="http://schemas.microsoft.com/office/drawing/2014/main" id="{DA54D0AF-C82B-541A-F219-543F8F74AFB1}"/>
                    </a:ext>
                  </a:extLst>
                </p:cNvPr>
                <p:cNvGrpSpPr/>
                <p:nvPr/>
              </p:nvGrpSpPr>
              <p:grpSpPr>
                <a:xfrm>
                  <a:off x="1501054" y="3605478"/>
                  <a:ext cx="333164" cy="249240"/>
                  <a:chOff x="1501054" y="3605478"/>
                  <a:chExt cx="333164" cy="249240"/>
                </a:xfrm>
              </p:grpSpPr>
              <p:sp>
                <p:nvSpPr>
                  <p:cNvPr id="57" name="Google Shape;5234;p74">
                    <a:extLst>
                      <a:ext uri="{FF2B5EF4-FFF2-40B4-BE49-F238E27FC236}">
                        <a16:creationId xmlns:a16="http://schemas.microsoft.com/office/drawing/2014/main" id="{C9E8BDFB-B7E4-B92C-4337-896584FE3CF9}"/>
                      </a:ext>
                    </a:extLst>
                  </p:cNvPr>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chemeClr val="bg2">
                      <a:lumMod val="60000"/>
                      <a:lumOff val="40000"/>
                    </a:schemeClr>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58" name="Google Shape;5235;p74">
                    <a:extLst>
                      <a:ext uri="{FF2B5EF4-FFF2-40B4-BE49-F238E27FC236}">
                        <a16:creationId xmlns:a16="http://schemas.microsoft.com/office/drawing/2014/main" id="{98D613B8-A9C3-05C7-4A60-5B49776117C5}"/>
                      </a:ext>
                    </a:extLst>
                  </p:cNvPr>
                  <p:cNvGrpSpPr/>
                  <p:nvPr/>
                </p:nvGrpSpPr>
                <p:grpSpPr>
                  <a:xfrm>
                    <a:off x="1501054" y="3655851"/>
                    <a:ext cx="155286" cy="198867"/>
                    <a:chOff x="1501054" y="3655851"/>
                    <a:chExt cx="155286" cy="198867"/>
                  </a:xfrm>
                </p:grpSpPr>
                <p:sp>
                  <p:nvSpPr>
                    <p:cNvPr id="59" name="Google Shape;5236;p74">
                      <a:extLst>
                        <a:ext uri="{FF2B5EF4-FFF2-40B4-BE49-F238E27FC236}">
                          <a16:creationId xmlns:a16="http://schemas.microsoft.com/office/drawing/2014/main" id="{31DF5CD8-5FCC-6D4E-A953-EE0DC9124E15}"/>
                        </a:ext>
                      </a:extLst>
                    </p:cNvPr>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5237;p74">
                      <a:extLst>
                        <a:ext uri="{FF2B5EF4-FFF2-40B4-BE49-F238E27FC236}">
                          <a16:creationId xmlns:a16="http://schemas.microsoft.com/office/drawing/2014/main" id="{AB4EFEB8-F7E1-E83C-4ECC-151AB6AEC63C}"/>
                        </a:ext>
                      </a:extLst>
                    </p:cNvPr>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nvGrpSpPr>
              <p:cNvPr id="40" name="Google Shape;5238;p74">
                <a:extLst>
                  <a:ext uri="{FF2B5EF4-FFF2-40B4-BE49-F238E27FC236}">
                    <a16:creationId xmlns:a16="http://schemas.microsoft.com/office/drawing/2014/main" id="{7917486D-AE75-CEC9-C9A7-98A8F99DC218}"/>
                  </a:ext>
                </a:extLst>
              </p:cNvPr>
              <p:cNvGrpSpPr/>
              <p:nvPr/>
            </p:nvGrpSpPr>
            <p:grpSpPr>
              <a:xfrm>
                <a:off x="724986" y="3800594"/>
                <a:ext cx="532949" cy="302090"/>
                <a:chOff x="724986" y="3800594"/>
                <a:chExt cx="532949" cy="302090"/>
              </a:xfrm>
            </p:grpSpPr>
            <p:grpSp>
              <p:nvGrpSpPr>
                <p:cNvPr id="41" name="Google Shape;5239;p74">
                  <a:extLst>
                    <a:ext uri="{FF2B5EF4-FFF2-40B4-BE49-F238E27FC236}">
                      <a16:creationId xmlns:a16="http://schemas.microsoft.com/office/drawing/2014/main" id="{017D56E8-F685-C372-2270-57CD325174CE}"/>
                    </a:ext>
                  </a:extLst>
                </p:cNvPr>
                <p:cNvGrpSpPr/>
                <p:nvPr/>
              </p:nvGrpSpPr>
              <p:grpSpPr>
                <a:xfrm>
                  <a:off x="724986" y="4044367"/>
                  <a:ext cx="181314" cy="25626"/>
                  <a:chOff x="724986" y="4044367"/>
                  <a:chExt cx="181314" cy="25626"/>
                </a:xfrm>
              </p:grpSpPr>
              <p:sp>
                <p:nvSpPr>
                  <p:cNvPr id="53" name="Google Shape;5240;p74">
                    <a:extLst>
                      <a:ext uri="{FF2B5EF4-FFF2-40B4-BE49-F238E27FC236}">
                        <a16:creationId xmlns:a16="http://schemas.microsoft.com/office/drawing/2014/main" id="{F382C949-670D-AAB5-4D4B-E7F339191FE8}"/>
                      </a:ext>
                    </a:extLst>
                  </p:cNvPr>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5241;p74">
                    <a:extLst>
                      <a:ext uri="{FF2B5EF4-FFF2-40B4-BE49-F238E27FC236}">
                        <a16:creationId xmlns:a16="http://schemas.microsoft.com/office/drawing/2014/main" id="{268C13A6-D738-3E05-B1AF-DDB1CC31B738}"/>
                      </a:ext>
                    </a:extLst>
                  </p:cNvPr>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2" name="Google Shape;5242;p74">
                  <a:extLst>
                    <a:ext uri="{FF2B5EF4-FFF2-40B4-BE49-F238E27FC236}">
                      <a16:creationId xmlns:a16="http://schemas.microsoft.com/office/drawing/2014/main" id="{56CACB97-40EC-DA2C-FEA0-A6BE3E5300D7}"/>
                    </a:ext>
                  </a:extLst>
                </p:cNvPr>
                <p:cNvGrpSpPr/>
                <p:nvPr/>
              </p:nvGrpSpPr>
              <p:grpSpPr>
                <a:xfrm>
                  <a:off x="906290" y="3800594"/>
                  <a:ext cx="351645" cy="302090"/>
                  <a:chOff x="906290" y="3800594"/>
                  <a:chExt cx="351645" cy="302090"/>
                </a:xfrm>
              </p:grpSpPr>
              <p:grpSp>
                <p:nvGrpSpPr>
                  <p:cNvPr id="46" name="Google Shape;5243;p74">
                    <a:extLst>
                      <a:ext uri="{FF2B5EF4-FFF2-40B4-BE49-F238E27FC236}">
                        <a16:creationId xmlns:a16="http://schemas.microsoft.com/office/drawing/2014/main" id="{F2BDC4E9-CA7C-C3E0-2081-2D661358E37D}"/>
                      </a:ext>
                    </a:extLst>
                  </p:cNvPr>
                  <p:cNvGrpSpPr/>
                  <p:nvPr/>
                </p:nvGrpSpPr>
                <p:grpSpPr>
                  <a:xfrm>
                    <a:off x="1084172" y="3842857"/>
                    <a:ext cx="173763" cy="217131"/>
                    <a:chOff x="1084172" y="3842857"/>
                    <a:chExt cx="173763" cy="217131"/>
                  </a:xfrm>
                </p:grpSpPr>
                <p:grpSp>
                  <p:nvGrpSpPr>
                    <p:cNvPr id="49" name="Google Shape;5244;p74">
                      <a:extLst>
                        <a:ext uri="{FF2B5EF4-FFF2-40B4-BE49-F238E27FC236}">
                          <a16:creationId xmlns:a16="http://schemas.microsoft.com/office/drawing/2014/main" id="{83BFA004-CB75-00CA-633D-7054B9CE22F9}"/>
                        </a:ext>
                      </a:extLst>
                    </p:cNvPr>
                    <p:cNvGrpSpPr/>
                    <p:nvPr/>
                  </p:nvGrpSpPr>
                  <p:grpSpPr>
                    <a:xfrm>
                      <a:off x="1156862" y="3936509"/>
                      <a:ext cx="101073" cy="25622"/>
                      <a:chOff x="1156862" y="3936509"/>
                      <a:chExt cx="101073" cy="25622"/>
                    </a:xfrm>
                  </p:grpSpPr>
                  <p:sp>
                    <p:nvSpPr>
                      <p:cNvPr id="51" name="Google Shape;5245;p74">
                        <a:extLst>
                          <a:ext uri="{FF2B5EF4-FFF2-40B4-BE49-F238E27FC236}">
                            <a16:creationId xmlns:a16="http://schemas.microsoft.com/office/drawing/2014/main" id="{A522D779-0DB7-6AB1-D5F3-9A1FCB2F1595}"/>
                          </a:ext>
                        </a:extLst>
                      </p:cNvPr>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5246;p74">
                        <a:extLst>
                          <a:ext uri="{FF2B5EF4-FFF2-40B4-BE49-F238E27FC236}">
                            <a16:creationId xmlns:a16="http://schemas.microsoft.com/office/drawing/2014/main" id="{8C81E561-2F26-E3C5-95FB-D2192A5AEADD}"/>
                          </a:ext>
                        </a:extLst>
                      </p:cNvPr>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0" name="Google Shape;5247;p74">
                      <a:extLst>
                        <a:ext uri="{FF2B5EF4-FFF2-40B4-BE49-F238E27FC236}">
                          <a16:creationId xmlns:a16="http://schemas.microsoft.com/office/drawing/2014/main" id="{ABDE7040-FF19-48D0-9C62-5F43EC803844}"/>
                        </a:ext>
                      </a:extLst>
                    </p:cNvPr>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7" name="Google Shape;5248;p74">
                    <a:extLst>
                      <a:ext uri="{FF2B5EF4-FFF2-40B4-BE49-F238E27FC236}">
                        <a16:creationId xmlns:a16="http://schemas.microsoft.com/office/drawing/2014/main" id="{42A72FA9-1217-8C3E-6145-5AA0C8542682}"/>
                      </a:ext>
                    </a:extLst>
                  </p:cNvPr>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chemeClr val="bg2">
                      <a:lumMod val="75000"/>
                    </a:schemeClr>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5249;p74">
                    <a:extLst>
                      <a:ext uri="{FF2B5EF4-FFF2-40B4-BE49-F238E27FC236}">
                        <a16:creationId xmlns:a16="http://schemas.microsoft.com/office/drawing/2014/main" id="{998F2229-3C25-E4DF-0558-DFDEE24F56A8}"/>
                      </a:ext>
                    </a:extLst>
                  </p:cNvPr>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chemeClr val="bg2">
                      <a:lumMod val="20000"/>
                      <a:lumOff val="80000"/>
                    </a:schemeClr>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3" name="Google Shape;5250;p74">
                  <a:extLst>
                    <a:ext uri="{FF2B5EF4-FFF2-40B4-BE49-F238E27FC236}">
                      <a16:creationId xmlns:a16="http://schemas.microsoft.com/office/drawing/2014/main" id="{6C428B7E-842D-D188-7FF5-B2F2EB5B6DA0}"/>
                    </a:ext>
                  </a:extLst>
                </p:cNvPr>
                <p:cNvGrpSpPr/>
                <p:nvPr/>
              </p:nvGrpSpPr>
              <p:grpSpPr>
                <a:xfrm>
                  <a:off x="724986" y="3830189"/>
                  <a:ext cx="189533" cy="25626"/>
                  <a:chOff x="724986" y="3830189"/>
                  <a:chExt cx="189533" cy="25626"/>
                </a:xfrm>
              </p:grpSpPr>
              <p:sp>
                <p:nvSpPr>
                  <p:cNvPr id="44" name="Google Shape;5251;p74">
                    <a:extLst>
                      <a:ext uri="{FF2B5EF4-FFF2-40B4-BE49-F238E27FC236}">
                        <a16:creationId xmlns:a16="http://schemas.microsoft.com/office/drawing/2014/main" id="{1D805F0B-E570-0F31-D0B8-6B9C8625F85F}"/>
                      </a:ext>
                    </a:extLst>
                  </p:cNvPr>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5252;p74">
                    <a:extLst>
                      <a:ext uri="{FF2B5EF4-FFF2-40B4-BE49-F238E27FC236}">
                        <a16:creationId xmlns:a16="http://schemas.microsoft.com/office/drawing/2014/main" id="{6A6E61DF-DD8F-DB92-BDFC-644239A19E82}"/>
                      </a:ext>
                    </a:extLst>
                  </p:cNvPr>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853350" y="127000"/>
            <a:ext cx="80493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USER EXPERIENCE AND INTERACTION</a:t>
            </a:r>
            <a:endParaRPr sz="3200" dirty="0"/>
          </a:p>
        </p:txBody>
      </p:sp>
      <p:sp>
        <p:nvSpPr>
          <p:cNvPr id="16" name="Rectangle: Rounded Corners 15">
            <a:extLst>
              <a:ext uri="{FF2B5EF4-FFF2-40B4-BE49-F238E27FC236}">
                <a16:creationId xmlns:a16="http://schemas.microsoft.com/office/drawing/2014/main" id="{280638FA-4634-4BAD-7464-66B891106068}"/>
              </a:ext>
            </a:extLst>
          </p:cNvPr>
          <p:cNvSpPr/>
          <p:nvPr/>
        </p:nvSpPr>
        <p:spPr>
          <a:xfrm>
            <a:off x="1377951" y="762000"/>
            <a:ext cx="5775325" cy="11493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Because user experience is so important to us, we will ask you to be the first ones to make a decision related to the user interface:</a:t>
            </a:r>
          </a:p>
        </p:txBody>
      </p:sp>
      <p:sp>
        <p:nvSpPr>
          <p:cNvPr id="19" name="Rectangle: Rounded Corners 18">
            <a:extLst>
              <a:ext uri="{FF2B5EF4-FFF2-40B4-BE49-F238E27FC236}">
                <a16:creationId xmlns:a16="http://schemas.microsoft.com/office/drawing/2014/main" id="{A929B4AB-174B-79D8-BE10-CA9B33076F5D}"/>
              </a:ext>
            </a:extLst>
          </p:cNvPr>
          <p:cNvSpPr/>
          <p:nvPr/>
        </p:nvSpPr>
        <p:spPr>
          <a:xfrm>
            <a:off x="465902" y="3065566"/>
            <a:ext cx="2514600" cy="628650"/>
          </a:xfrm>
          <a:prstGeom prst="roundRect">
            <a:avLst/>
          </a:prstGeom>
          <a:solidFill>
            <a:schemeClr val="tx2">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GB" sz="1800" dirty="0"/>
              <a:t>Please scan this QR code and help us!</a:t>
            </a:r>
          </a:p>
        </p:txBody>
      </p:sp>
      <p:pic>
        <p:nvPicPr>
          <p:cNvPr id="21" name="Picture 20" descr="A qr code on a white background&#10;&#10;Description automatically generated">
            <a:extLst>
              <a:ext uri="{FF2B5EF4-FFF2-40B4-BE49-F238E27FC236}">
                <a16:creationId xmlns:a16="http://schemas.microsoft.com/office/drawing/2014/main" id="{9442530B-D8B9-AB40-6FAB-12D3F7C05D7A}"/>
              </a:ext>
            </a:extLst>
          </p:cNvPr>
          <p:cNvPicPr>
            <a:picLocks noChangeAspect="1"/>
          </p:cNvPicPr>
          <p:nvPr/>
        </p:nvPicPr>
        <p:blipFill>
          <a:blip r:embed="rId3"/>
          <a:stretch>
            <a:fillRect/>
          </a:stretch>
        </p:blipFill>
        <p:spPr>
          <a:xfrm>
            <a:off x="3365932" y="2072316"/>
            <a:ext cx="3024186" cy="2941783"/>
          </a:xfrm>
          <a:prstGeom prst="rect">
            <a:avLst/>
          </a:prstGeom>
        </p:spPr>
      </p:pic>
      <p:grpSp>
        <p:nvGrpSpPr>
          <p:cNvPr id="2" name="Google Shape;3012;p98">
            <a:extLst>
              <a:ext uri="{FF2B5EF4-FFF2-40B4-BE49-F238E27FC236}">
                <a16:creationId xmlns:a16="http://schemas.microsoft.com/office/drawing/2014/main" id="{E6E31D43-5F6A-332A-83FC-822999CD21B4}"/>
              </a:ext>
            </a:extLst>
          </p:cNvPr>
          <p:cNvGrpSpPr/>
          <p:nvPr/>
        </p:nvGrpSpPr>
        <p:grpSpPr>
          <a:xfrm>
            <a:off x="6781213" y="2113628"/>
            <a:ext cx="2924604" cy="2457561"/>
            <a:chOff x="6271165" y="1271970"/>
            <a:chExt cx="2924604" cy="2457561"/>
          </a:xfrm>
        </p:grpSpPr>
        <p:sp>
          <p:nvSpPr>
            <p:cNvPr id="3" name="Google Shape;3013;p98">
              <a:extLst>
                <a:ext uri="{FF2B5EF4-FFF2-40B4-BE49-F238E27FC236}">
                  <a16:creationId xmlns:a16="http://schemas.microsoft.com/office/drawing/2014/main" id="{B433AF42-6F1E-7A53-5E34-40F07D82E9CC}"/>
                </a:ext>
              </a:extLst>
            </p:cNvPr>
            <p:cNvSpPr/>
            <p:nvPr/>
          </p:nvSpPr>
          <p:spPr>
            <a:xfrm>
              <a:off x="6339861" y="2668438"/>
              <a:ext cx="592643" cy="144046"/>
            </a:xfrm>
            <a:custGeom>
              <a:avLst/>
              <a:gdLst/>
              <a:ahLst/>
              <a:cxnLst/>
              <a:rect l="l" t="t" r="r" b="b"/>
              <a:pathLst>
                <a:path w="23690" h="5758" extrusionOk="0">
                  <a:moveTo>
                    <a:pt x="1" y="1"/>
                  </a:moveTo>
                  <a:lnTo>
                    <a:pt x="1" y="5758"/>
                  </a:lnTo>
                  <a:lnTo>
                    <a:pt x="23689" y="5758"/>
                  </a:lnTo>
                  <a:lnTo>
                    <a:pt x="23689" y="1"/>
                  </a:lnTo>
                  <a:close/>
                </a:path>
              </a:pathLst>
            </a:custGeom>
            <a:solidFill>
              <a:schemeClr val="tx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3014;p98">
              <a:extLst>
                <a:ext uri="{FF2B5EF4-FFF2-40B4-BE49-F238E27FC236}">
                  <a16:creationId xmlns:a16="http://schemas.microsoft.com/office/drawing/2014/main" id="{56B521D4-0891-5185-D464-5B370E90950A}"/>
                </a:ext>
              </a:extLst>
            </p:cNvPr>
            <p:cNvSpPr/>
            <p:nvPr/>
          </p:nvSpPr>
          <p:spPr>
            <a:xfrm>
              <a:off x="6636186" y="2668438"/>
              <a:ext cx="296321" cy="144046"/>
            </a:xfrm>
            <a:custGeom>
              <a:avLst/>
              <a:gdLst/>
              <a:ahLst/>
              <a:cxnLst/>
              <a:rect l="l" t="t" r="r" b="b"/>
              <a:pathLst>
                <a:path w="11845" h="5758" extrusionOk="0">
                  <a:moveTo>
                    <a:pt x="0" y="1"/>
                  </a:moveTo>
                  <a:lnTo>
                    <a:pt x="0" y="5758"/>
                  </a:lnTo>
                  <a:lnTo>
                    <a:pt x="11844" y="5758"/>
                  </a:lnTo>
                  <a:lnTo>
                    <a:pt x="11844" y="1"/>
                  </a:lnTo>
                  <a:close/>
                </a:path>
              </a:pathLst>
            </a:custGeom>
            <a:solidFill>
              <a:schemeClr val="tx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 name="Google Shape;3015;p98">
              <a:extLst>
                <a:ext uri="{FF2B5EF4-FFF2-40B4-BE49-F238E27FC236}">
                  <a16:creationId xmlns:a16="http://schemas.microsoft.com/office/drawing/2014/main" id="{897C6F63-5EE2-CBF2-6340-38515D8C47F1}"/>
                </a:ext>
              </a:extLst>
            </p:cNvPr>
            <p:cNvSpPr/>
            <p:nvPr/>
          </p:nvSpPr>
          <p:spPr>
            <a:xfrm>
              <a:off x="6341037" y="2214577"/>
              <a:ext cx="590341" cy="407820"/>
            </a:xfrm>
            <a:custGeom>
              <a:avLst/>
              <a:gdLst/>
              <a:ahLst/>
              <a:cxnLst/>
              <a:rect l="l" t="t" r="r" b="b"/>
              <a:pathLst>
                <a:path w="23598" h="16302" extrusionOk="0">
                  <a:moveTo>
                    <a:pt x="11798" y="0"/>
                  </a:moveTo>
                  <a:cubicBezTo>
                    <a:pt x="5293" y="0"/>
                    <a:pt x="0" y="5293"/>
                    <a:pt x="0" y="11798"/>
                  </a:cubicBezTo>
                  <a:lnTo>
                    <a:pt x="0" y="16301"/>
                  </a:lnTo>
                  <a:lnTo>
                    <a:pt x="23597" y="16301"/>
                  </a:lnTo>
                  <a:lnTo>
                    <a:pt x="23597" y="11798"/>
                  </a:lnTo>
                  <a:cubicBezTo>
                    <a:pt x="23597" y="5293"/>
                    <a:pt x="18304" y="0"/>
                    <a:pt x="11798" y="0"/>
                  </a:cubicBezTo>
                  <a:close/>
                </a:path>
              </a:pathLst>
            </a:custGeom>
            <a:solidFill>
              <a:schemeClr val="tx2">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6" name="Google Shape;3016;p98">
              <a:extLst>
                <a:ext uri="{FF2B5EF4-FFF2-40B4-BE49-F238E27FC236}">
                  <a16:creationId xmlns:a16="http://schemas.microsoft.com/office/drawing/2014/main" id="{947A98E6-4E60-8B5B-C54A-B3FD286192AA}"/>
                </a:ext>
              </a:extLst>
            </p:cNvPr>
            <p:cNvSpPr/>
            <p:nvPr/>
          </p:nvSpPr>
          <p:spPr>
            <a:xfrm>
              <a:off x="6636186" y="2214577"/>
              <a:ext cx="295196" cy="407820"/>
            </a:xfrm>
            <a:custGeom>
              <a:avLst/>
              <a:gdLst/>
              <a:ahLst/>
              <a:cxnLst/>
              <a:rect l="l" t="t" r="r" b="b"/>
              <a:pathLst>
                <a:path w="11800" h="16302" extrusionOk="0">
                  <a:moveTo>
                    <a:pt x="0" y="0"/>
                  </a:moveTo>
                  <a:lnTo>
                    <a:pt x="0" y="16301"/>
                  </a:lnTo>
                  <a:lnTo>
                    <a:pt x="11799" y="16301"/>
                  </a:lnTo>
                  <a:lnTo>
                    <a:pt x="11799" y="11798"/>
                  </a:lnTo>
                  <a:cubicBezTo>
                    <a:pt x="11799" y="5293"/>
                    <a:pt x="6506" y="0"/>
                    <a:pt x="0" y="0"/>
                  </a:cubicBezTo>
                  <a:close/>
                </a:path>
              </a:pathLst>
            </a:custGeom>
            <a:solidFill>
              <a:schemeClr val="accent4">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3017;p98">
              <a:extLst>
                <a:ext uri="{FF2B5EF4-FFF2-40B4-BE49-F238E27FC236}">
                  <a16:creationId xmlns:a16="http://schemas.microsoft.com/office/drawing/2014/main" id="{9894150D-24E5-C8EF-2677-4E7BA9D6AF9B}"/>
                </a:ext>
              </a:extLst>
            </p:cNvPr>
            <p:cNvSpPr/>
            <p:nvPr/>
          </p:nvSpPr>
          <p:spPr>
            <a:xfrm>
              <a:off x="6271165" y="2500572"/>
              <a:ext cx="730084" cy="197456"/>
            </a:xfrm>
            <a:custGeom>
              <a:avLst/>
              <a:gdLst/>
              <a:ahLst/>
              <a:cxnLst/>
              <a:rect l="l" t="t" r="r" b="b"/>
              <a:pathLst>
                <a:path w="29184" h="7893" extrusionOk="0">
                  <a:moveTo>
                    <a:pt x="3945" y="0"/>
                  </a:moveTo>
                  <a:cubicBezTo>
                    <a:pt x="1770" y="0"/>
                    <a:pt x="0" y="1770"/>
                    <a:pt x="0" y="3947"/>
                  </a:cubicBezTo>
                  <a:cubicBezTo>
                    <a:pt x="0" y="6123"/>
                    <a:pt x="1770" y="7892"/>
                    <a:pt x="3945" y="7892"/>
                  </a:cubicBezTo>
                  <a:lnTo>
                    <a:pt x="25237" y="7892"/>
                  </a:lnTo>
                  <a:cubicBezTo>
                    <a:pt x="27414" y="7892"/>
                    <a:pt x="29183" y="6123"/>
                    <a:pt x="29183" y="3947"/>
                  </a:cubicBezTo>
                  <a:cubicBezTo>
                    <a:pt x="29183" y="1770"/>
                    <a:pt x="27414" y="0"/>
                    <a:pt x="25237" y="0"/>
                  </a:cubicBezTo>
                  <a:close/>
                </a:path>
              </a:pathLst>
            </a:custGeom>
            <a:solidFill>
              <a:srgbClr val="E96F6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8" name="Google Shape;3018;p98">
              <a:extLst>
                <a:ext uri="{FF2B5EF4-FFF2-40B4-BE49-F238E27FC236}">
                  <a16:creationId xmlns:a16="http://schemas.microsoft.com/office/drawing/2014/main" id="{E71BFC61-6401-CCFC-C1A1-00E9024C5DA8}"/>
                </a:ext>
              </a:extLst>
            </p:cNvPr>
            <p:cNvSpPr/>
            <p:nvPr/>
          </p:nvSpPr>
          <p:spPr>
            <a:xfrm>
              <a:off x="6730300" y="2368081"/>
              <a:ext cx="42803" cy="42803"/>
            </a:xfrm>
            <a:custGeom>
              <a:avLst/>
              <a:gdLst/>
              <a:ahLst/>
              <a:cxnLst/>
              <a:rect l="l" t="t" r="r" b="b"/>
              <a:pathLst>
                <a:path w="1711" h="1711" extrusionOk="0">
                  <a:moveTo>
                    <a:pt x="1" y="0"/>
                  </a:moveTo>
                  <a:lnTo>
                    <a:pt x="1" y="1711"/>
                  </a:lnTo>
                  <a:lnTo>
                    <a:pt x="1711" y="1711"/>
                  </a:lnTo>
                  <a:lnTo>
                    <a:pt x="1711"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3019;p98">
              <a:extLst>
                <a:ext uri="{FF2B5EF4-FFF2-40B4-BE49-F238E27FC236}">
                  <a16:creationId xmlns:a16="http://schemas.microsoft.com/office/drawing/2014/main" id="{78E6A1B4-122B-0B47-EB05-96B692474ED8}"/>
                </a:ext>
              </a:extLst>
            </p:cNvPr>
            <p:cNvSpPr/>
            <p:nvPr/>
          </p:nvSpPr>
          <p:spPr>
            <a:xfrm>
              <a:off x="6614772" y="2292003"/>
              <a:ext cx="42828" cy="42803"/>
            </a:xfrm>
            <a:custGeom>
              <a:avLst/>
              <a:gdLst/>
              <a:ahLst/>
              <a:cxnLst/>
              <a:rect l="l" t="t" r="r" b="b"/>
              <a:pathLst>
                <a:path w="1712" h="1711" extrusionOk="0">
                  <a:moveTo>
                    <a:pt x="1" y="1"/>
                  </a:moveTo>
                  <a:lnTo>
                    <a:pt x="1" y="1711"/>
                  </a:lnTo>
                  <a:lnTo>
                    <a:pt x="1711" y="1711"/>
                  </a:lnTo>
                  <a:lnTo>
                    <a:pt x="1711"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3020;p98">
              <a:extLst>
                <a:ext uri="{FF2B5EF4-FFF2-40B4-BE49-F238E27FC236}">
                  <a16:creationId xmlns:a16="http://schemas.microsoft.com/office/drawing/2014/main" id="{FCB5D522-1288-2C1D-11CC-AD9C980B09E1}"/>
                </a:ext>
              </a:extLst>
            </p:cNvPr>
            <p:cNvSpPr/>
            <p:nvPr/>
          </p:nvSpPr>
          <p:spPr>
            <a:xfrm>
              <a:off x="6636186" y="2292003"/>
              <a:ext cx="21414" cy="42803"/>
            </a:xfrm>
            <a:custGeom>
              <a:avLst/>
              <a:gdLst/>
              <a:ahLst/>
              <a:cxnLst/>
              <a:rect l="l" t="t" r="r" b="b"/>
              <a:pathLst>
                <a:path w="856" h="1711" extrusionOk="0">
                  <a:moveTo>
                    <a:pt x="0" y="1"/>
                  </a:moveTo>
                  <a:lnTo>
                    <a:pt x="0" y="1711"/>
                  </a:lnTo>
                  <a:lnTo>
                    <a:pt x="855" y="1711"/>
                  </a:lnTo>
                  <a:lnTo>
                    <a:pt x="855"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3021;p98">
              <a:extLst>
                <a:ext uri="{FF2B5EF4-FFF2-40B4-BE49-F238E27FC236}">
                  <a16:creationId xmlns:a16="http://schemas.microsoft.com/office/drawing/2014/main" id="{87FAF2FE-BEB0-C1A9-7F37-CD77799AAC99}"/>
                </a:ext>
              </a:extLst>
            </p:cNvPr>
            <p:cNvSpPr/>
            <p:nvPr/>
          </p:nvSpPr>
          <p:spPr>
            <a:xfrm rot="-358812">
              <a:off x="6918615" y="1271970"/>
              <a:ext cx="1057034" cy="1055632"/>
            </a:xfrm>
            <a:custGeom>
              <a:avLst/>
              <a:gdLst/>
              <a:ahLst/>
              <a:cxnLst/>
              <a:rect l="l" t="t" r="r" b="b"/>
              <a:pathLst>
                <a:path w="45255" h="45195" extrusionOk="0">
                  <a:moveTo>
                    <a:pt x="38984" y="17864"/>
                  </a:moveTo>
                  <a:cubicBezTo>
                    <a:pt x="38984" y="17864"/>
                    <a:pt x="41221" y="7674"/>
                    <a:pt x="29690" y="7260"/>
                  </a:cubicBezTo>
                  <a:cubicBezTo>
                    <a:pt x="21762" y="6975"/>
                    <a:pt x="15137" y="4268"/>
                    <a:pt x="11635" y="2134"/>
                  </a:cubicBezTo>
                  <a:cubicBezTo>
                    <a:pt x="8131" y="1"/>
                    <a:pt x="3796" y="5139"/>
                    <a:pt x="9751" y="8597"/>
                  </a:cubicBezTo>
                  <a:cubicBezTo>
                    <a:pt x="9751" y="8597"/>
                    <a:pt x="1804" y="5580"/>
                    <a:pt x="1024" y="11674"/>
                  </a:cubicBezTo>
                  <a:cubicBezTo>
                    <a:pt x="0" y="19686"/>
                    <a:pt x="9562" y="20209"/>
                    <a:pt x="14299" y="21375"/>
                  </a:cubicBezTo>
                  <a:cubicBezTo>
                    <a:pt x="19037" y="22539"/>
                    <a:pt x="27502" y="44583"/>
                    <a:pt x="32484" y="45194"/>
                  </a:cubicBezTo>
                  <a:cubicBezTo>
                    <a:pt x="32484" y="45194"/>
                    <a:pt x="36209" y="42749"/>
                    <a:pt x="39673" y="36991"/>
                  </a:cubicBezTo>
                  <a:cubicBezTo>
                    <a:pt x="42996" y="31467"/>
                    <a:pt x="45254" y="22131"/>
                    <a:pt x="38984" y="17864"/>
                  </a:cubicBezTo>
                  <a:close/>
                </a:path>
              </a:pathLst>
            </a:custGeom>
            <a:solidFill>
              <a:schemeClr val="accent5">
                <a:lumMod val="1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 name="Google Shape;3022;p98">
              <a:extLst>
                <a:ext uri="{FF2B5EF4-FFF2-40B4-BE49-F238E27FC236}">
                  <a16:creationId xmlns:a16="http://schemas.microsoft.com/office/drawing/2014/main" id="{2730FE0B-4DCD-F171-CCBC-AC2FA14AEBB3}"/>
                </a:ext>
              </a:extLst>
            </p:cNvPr>
            <p:cNvSpPr/>
            <p:nvPr/>
          </p:nvSpPr>
          <p:spPr>
            <a:xfrm rot="-358812">
              <a:off x="7187344" y="1579263"/>
              <a:ext cx="1684877" cy="1995762"/>
            </a:xfrm>
            <a:custGeom>
              <a:avLst/>
              <a:gdLst/>
              <a:ahLst/>
              <a:cxnLst/>
              <a:rect l="l" t="t" r="r" b="b"/>
              <a:pathLst>
                <a:path w="72135" h="85445" extrusionOk="0">
                  <a:moveTo>
                    <a:pt x="19508" y="7049"/>
                  </a:moveTo>
                  <a:cubicBezTo>
                    <a:pt x="19945" y="912"/>
                    <a:pt x="8452" y="1"/>
                    <a:pt x="6444" y="1517"/>
                  </a:cubicBezTo>
                  <a:cubicBezTo>
                    <a:pt x="4374" y="3081"/>
                    <a:pt x="3119" y="5198"/>
                    <a:pt x="2068" y="9755"/>
                  </a:cubicBezTo>
                  <a:cubicBezTo>
                    <a:pt x="0" y="18730"/>
                    <a:pt x="441" y="28013"/>
                    <a:pt x="3581" y="30974"/>
                  </a:cubicBezTo>
                  <a:cubicBezTo>
                    <a:pt x="5432" y="32720"/>
                    <a:pt x="12826" y="33311"/>
                    <a:pt x="12826" y="33311"/>
                  </a:cubicBezTo>
                  <a:cubicBezTo>
                    <a:pt x="12826" y="33311"/>
                    <a:pt x="20210" y="36637"/>
                    <a:pt x="20498" y="42615"/>
                  </a:cubicBezTo>
                  <a:cubicBezTo>
                    <a:pt x="20823" y="49351"/>
                    <a:pt x="12642" y="65718"/>
                    <a:pt x="19971" y="70129"/>
                  </a:cubicBezTo>
                  <a:cubicBezTo>
                    <a:pt x="27298" y="74538"/>
                    <a:pt x="35305" y="83821"/>
                    <a:pt x="47443" y="84627"/>
                  </a:cubicBezTo>
                  <a:cubicBezTo>
                    <a:pt x="59761" y="85445"/>
                    <a:pt x="72135" y="69834"/>
                    <a:pt x="67683" y="64579"/>
                  </a:cubicBezTo>
                  <a:cubicBezTo>
                    <a:pt x="58201" y="53386"/>
                    <a:pt x="49836" y="35510"/>
                    <a:pt x="34961" y="33187"/>
                  </a:cubicBezTo>
                  <a:cubicBezTo>
                    <a:pt x="28265" y="32141"/>
                    <a:pt x="24547" y="32406"/>
                    <a:pt x="24579" y="25606"/>
                  </a:cubicBezTo>
                  <a:cubicBezTo>
                    <a:pt x="24579" y="25606"/>
                    <a:pt x="26095" y="25566"/>
                    <a:pt x="27666" y="24176"/>
                  </a:cubicBezTo>
                  <a:cubicBezTo>
                    <a:pt x="29646" y="22422"/>
                    <a:pt x="30899" y="17763"/>
                    <a:pt x="27828" y="16202"/>
                  </a:cubicBezTo>
                  <a:cubicBezTo>
                    <a:pt x="25946" y="15245"/>
                    <a:pt x="24287" y="16297"/>
                    <a:pt x="24582" y="16622"/>
                  </a:cubicBezTo>
                  <a:lnTo>
                    <a:pt x="23843" y="20085"/>
                  </a:lnTo>
                  <a:cubicBezTo>
                    <a:pt x="23843" y="20085"/>
                    <a:pt x="18706" y="18319"/>
                    <a:pt x="19508" y="7049"/>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3023;p98">
              <a:extLst>
                <a:ext uri="{FF2B5EF4-FFF2-40B4-BE49-F238E27FC236}">
                  <a16:creationId xmlns:a16="http://schemas.microsoft.com/office/drawing/2014/main" id="{7C96DA9D-5C62-F112-DDBD-DA82DB64DB9E}"/>
                </a:ext>
              </a:extLst>
            </p:cNvPr>
            <p:cNvSpPr/>
            <p:nvPr/>
          </p:nvSpPr>
          <p:spPr>
            <a:xfrm rot="-358812">
              <a:off x="7545250" y="2151911"/>
              <a:ext cx="1650519" cy="1577620"/>
            </a:xfrm>
            <a:custGeom>
              <a:avLst/>
              <a:gdLst/>
              <a:ahLst/>
              <a:cxnLst/>
              <a:rect l="l" t="t" r="r" b="b"/>
              <a:pathLst>
                <a:path w="70664" h="67543" extrusionOk="0">
                  <a:moveTo>
                    <a:pt x="16757" y="61276"/>
                  </a:moveTo>
                  <a:cubicBezTo>
                    <a:pt x="16757" y="61276"/>
                    <a:pt x="6764" y="53718"/>
                    <a:pt x="3197" y="44691"/>
                  </a:cubicBezTo>
                  <a:cubicBezTo>
                    <a:pt x="0" y="36601"/>
                    <a:pt x="3096" y="27301"/>
                    <a:pt x="5055" y="26926"/>
                  </a:cubicBezTo>
                  <a:cubicBezTo>
                    <a:pt x="9267" y="26121"/>
                    <a:pt x="14965" y="14534"/>
                    <a:pt x="19328" y="4483"/>
                  </a:cubicBezTo>
                  <a:cubicBezTo>
                    <a:pt x="21273" y="0"/>
                    <a:pt x="57527" y="29106"/>
                    <a:pt x="64095" y="35766"/>
                  </a:cubicBezTo>
                  <a:cubicBezTo>
                    <a:pt x="70663" y="42426"/>
                    <a:pt x="47308" y="60725"/>
                    <a:pt x="40124" y="64134"/>
                  </a:cubicBezTo>
                  <a:cubicBezTo>
                    <a:pt x="32942" y="67542"/>
                    <a:pt x="16757" y="61276"/>
                    <a:pt x="16757" y="61276"/>
                  </a:cubicBezTo>
                  <a:close/>
                </a:path>
              </a:pathLst>
            </a:custGeom>
            <a:solidFill>
              <a:schemeClr val="accent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3024;p98">
              <a:extLst>
                <a:ext uri="{FF2B5EF4-FFF2-40B4-BE49-F238E27FC236}">
                  <a16:creationId xmlns:a16="http://schemas.microsoft.com/office/drawing/2014/main" id="{84C735B3-9B9C-6B13-BE6B-097C1FD3DF82}"/>
                </a:ext>
              </a:extLst>
            </p:cNvPr>
            <p:cNvSpPr/>
            <p:nvPr/>
          </p:nvSpPr>
          <p:spPr>
            <a:xfrm rot="-358812">
              <a:off x="6685890" y="2388790"/>
              <a:ext cx="1673479" cy="1083054"/>
            </a:xfrm>
            <a:custGeom>
              <a:avLst/>
              <a:gdLst/>
              <a:ahLst/>
              <a:cxnLst/>
              <a:rect l="l" t="t" r="r" b="b"/>
              <a:pathLst>
                <a:path w="71647" h="46369" extrusionOk="0">
                  <a:moveTo>
                    <a:pt x="55014" y="7375"/>
                  </a:moveTo>
                  <a:cubicBezTo>
                    <a:pt x="52129" y="12817"/>
                    <a:pt x="41607" y="25707"/>
                    <a:pt x="35402" y="29433"/>
                  </a:cubicBezTo>
                  <a:cubicBezTo>
                    <a:pt x="32471" y="31192"/>
                    <a:pt x="4671" y="12337"/>
                    <a:pt x="4671" y="12337"/>
                  </a:cubicBezTo>
                  <a:cubicBezTo>
                    <a:pt x="4671" y="12337"/>
                    <a:pt x="0" y="11879"/>
                    <a:pt x="2844" y="16429"/>
                  </a:cubicBezTo>
                  <a:cubicBezTo>
                    <a:pt x="5695" y="20994"/>
                    <a:pt x="26861" y="46369"/>
                    <a:pt x="38706" y="42795"/>
                  </a:cubicBezTo>
                  <a:cubicBezTo>
                    <a:pt x="50551" y="39220"/>
                    <a:pt x="68732" y="22307"/>
                    <a:pt x="70001" y="14967"/>
                  </a:cubicBezTo>
                  <a:cubicBezTo>
                    <a:pt x="71647" y="5452"/>
                    <a:pt x="58923" y="1"/>
                    <a:pt x="55014" y="7375"/>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3025;p98">
              <a:extLst>
                <a:ext uri="{FF2B5EF4-FFF2-40B4-BE49-F238E27FC236}">
                  <a16:creationId xmlns:a16="http://schemas.microsoft.com/office/drawing/2014/main" id="{1C834A82-41EC-5553-E593-C104CE208096}"/>
                </a:ext>
              </a:extLst>
            </p:cNvPr>
            <p:cNvSpPr/>
            <p:nvPr/>
          </p:nvSpPr>
          <p:spPr>
            <a:xfrm rot="-358812">
              <a:off x="6418666" y="2640404"/>
              <a:ext cx="465721" cy="295213"/>
            </a:xfrm>
            <a:custGeom>
              <a:avLst/>
              <a:gdLst/>
              <a:ahLst/>
              <a:cxnLst/>
              <a:rect l="l" t="t" r="r" b="b"/>
              <a:pathLst>
                <a:path w="19939" h="12639" extrusionOk="0">
                  <a:moveTo>
                    <a:pt x="9866" y="1593"/>
                  </a:moveTo>
                  <a:cubicBezTo>
                    <a:pt x="10946" y="3001"/>
                    <a:pt x="16229" y="4499"/>
                    <a:pt x="19401" y="9607"/>
                  </a:cubicBezTo>
                  <a:cubicBezTo>
                    <a:pt x="19507" y="9779"/>
                    <a:pt x="19939" y="12295"/>
                    <a:pt x="18220" y="12513"/>
                  </a:cubicBezTo>
                  <a:cubicBezTo>
                    <a:pt x="17216" y="12638"/>
                    <a:pt x="14035" y="12175"/>
                    <a:pt x="10308" y="10294"/>
                  </a:cubicBezTo>
                  <a:cubicBezTo>
                    <a:pt x="8093" y="9174"/>
                    <a:pt x="3969" y="7405"/>
                    <a:pt x="2307" y="6680"/>
                  </a:cubicBezTo>
                  <a:cubicBezTo>
                    <a:pt x="624" y="5945"/>
                    <a:pt x="1307" y="5534"/>
                    <a:pt x="2504" y="5916"/>
                  </a:cubicBezTo>
                  <a:cubicBezTo>
                    <a:pt x="3557" y="6251"/>
                    <a:pt x="7317" y="7272"/>
                    <a:pt x="7317" y="7272"/>
                  </a:cubicBezTo>
                  <a:cubicBezTo>
                    <a:pt x="7317" y="7272"/>
                    <a:pt x="2616" y="5183"/>
                    <a:pt x="1451" y="4587"/>
                  </a:cubicBezTo>
                  <a:cubicBezTo>
                    <a:pt x="398" y="4048"/>
                    <a:pt x="1" y="3106"/>
                    <a:pt x="1445" y="3627"/>
                  </a:cubicBezTo>
                  <a:cubicBezTo>
                    <a:pt x="2628" y="4054"/>
                    <a:pt x="7117" y="5963"/>
                    <a:pt x="7117" y="5963"/>
                  </a:cubicBezTo>
                  <a:cubicBezTo>
                    <a:pt x="7117" y="5963"/>
                    <a:pt x="2359" y="3151"/>
                    <a:pt x="1272" y="2416"/>
                  </a:cubicBezTo>
                  <a:cubicBezTo>
                    <a:pt x="529" y="1915"/>
                    <a:pt x="687" y="1163"/>
                    <a:pt x="2147" y="1894"/>
                  </a:cubicBezTo>
                  <a:cubicBezTo>
                    <a:pt x="3316" y="2481"/>
                    <a:pt x="7958" y="4806"/>
                    <a:pt x="7958" y="4806"/>
                  </a:cubicBezTo>
                  <a:cubicBezTo>
                    <a:pt x="7958" y="4806"/>
                    <a:pt x="4260" y="2345"/>
                    <a:pt x="3280" y="1693"/>
                  </a:cubicBezTo>
                  <a:cubicBezTo>
                    <a:pt x="2183" y="961"/>
                    <a:pt x="2161" y="0"/>
                    <a:pt x="4060" y="1055"/>
                  </a:cubicBezTo>
                  <a:cubicBezTo>
                    <a:pt x="5489" y="1850"/>
                    <a:pt x="8974" y="3416"/>
                    <a:pt x="10923" y="4405"/>
                  </a:cubicBezTo>
                  <a:cubicBezTo>
                    <a:pt x="10176" y="3807"/>
                    <a:pt x="8549" y="2604"/>
                    <a:pt x="8697" y="1042"/>
                  </a:cubicBezTo>
                  <a:cubicBezTo>
                    <a:pt x="8726" y="742"/>
                    <a:pt x="8919" y="364"/>
                    <a:pt x="9866" y="1593"/>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1176</Words>
  <Application>Microsoft Office PowerPoint</Application>
  <PresentationFormat>On-screen Show (16:9)</PresentationFormat>
  <Paragraphs>88</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Poiret One</vt:lpstr>
      <vt:lpstr>Maven Pro</vt:lpstr>
      <vt:lpstr>Times New Roman</vt:lpstr>
      <vt:lpstr>Oxygen Light</vt:lpstr>
      <vt:lpstr>Oxygen</vt:lpstr>
      <vt:lpstr>Bebas Neue</vt:lpstr>
      <vt:lpstr>Arial</vt:lpstr>
      <vt:lpstr>Minimalist Aesthetic Slideshow by Slidesgo</vt:lpstr>
      <vt:lpstr>Y u m C y c l e :  Revolutionizing Food Management </vt:lpstr>
      <vt:lpstr>Introduction To YumCycle</vt:lpstr>
      <vt:lpstr>What do we want to achieve?</vt:lpstr>
      <vt:lpstr>KEY FEATURES</vt:lpstr>
      <vt:lpstr>— POPE  FRANCIS</vt:lpstr>
      <vt:lpstr>Backend Development with Java and Spring Boot</vt:lpstr>
      <vt:lpstr>SECURITY FEATURES </vt:lpstr>
      <vt:lpstr>PowerPoint Presentation</vt:lpstr>
      <vt:lpstr>USER EXPERIENCE AND INTERACTION</vt:lpstr>
      <vt:lpstr>PowerPoint Presentation</vt:lpstr>
      <vt:lpstr>PowerPoint Presentation</vt:lpstr>
      <vt:lpstr>PowerPoint Presentation</vt:lpstr>
      <vt:lpstr>COMPETING SOFTWARE</vt:lpstr>
      <vt:lpstr>DIAGRAMS</vt:lpstr>
      <vt:lpstr>DIAGRAMS</vt:lpstr>
      <vt:lpstr>DIAGRAMS</vt:lpstr>
      <vt:lpstr>DIAGRAMS</vt:lpstr>
      <vt:lpstr>DIAGRAMS</vt:lpstr>
      <vt:lpstr>DIAGRAMS</vt:lpstr>
      <vt:lpstr>DIAGRAMS</vt:lpstr>
      <vt:lpstr>DIAGRAMS</vt:lpstr>
      <vt:lpstr>DIAGRAMS</vt:lpstr>
      <vt:lpstr>DIAGRAMS</vt:lpstr>
      <vt:lpstr>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Maria Gozman Pop</dc:creator>
  <cp:lastModifiedBy>Maria Gozman Pop</cp:lastModifiedBy>
  <cp:revision>2</cp:revision>
  <dcterms:modified xsi:type="dcterms:W3CDTF">2024-11-17T22:16:03Z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2024-11-17T18:32:57Z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2ca49f0e-761b-42ba-9bd1-cf17c546f41e</vt:lpwstr>
  </property>
  <property fmtid="{D5CDD505-2E9C-101B-9397-08002B2CF9AE}" pid="8" name="MSIP_Label_5b58b62f-6f94-46bd-8089-18e64b0a9abb_ContentBits">
    <vt:lpwstr>0</vt:lpwstr>
  </property>
</Properties>
</file>