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381D-11FF-46B4-9A97-20BD36F12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92F33-F088-48C7-85CF-A9D8FB2A4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CBCB8-EAF9-4FC1-AFD7-6CDABB87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4B88-68CB-4704-9016-76234F47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D6AD-F209-4077-A70A-3FE4834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0946-904C-40DB-9E8B-E2E83554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B626-97B7-48B7-B941-65A893CDA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6558C-674A-4A0D-9F7F-A5C14202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3442-932D-492E-A5BC-4ECFA45C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AAEDB-8E83-4AD6-BE63-14D2312A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4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A4C5C-1916-4897-8DF6-BE6CD1CA7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ECD1E-8482-4C7E-B82E-3ED88587A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7ACE-1B6B-4323-8AA1-E47EB565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90B07-0BEC-42ED-A650-8ED0A1D9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A1FA-B952-429F-B31E-FE806604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5692-1B5B-4E03-92B0-12596D21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43A2-2FD7-4437-9503-DB6F6931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ACDF-F558-4009-8D9F-BE109574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495F-1064-4859-88F3-7334C974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D85A-72EF-44FF-ACFD-94DC0C1A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0C4A-1CC1-4243-A82A-10C5E7EF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3DB1B-8D4B-458E-AEBB-E8FC1730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0B49E-CBC4-4ED3-BFA6-C82600F2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3E96-03AE-423B-AF18-406268AB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317CC-3E64-4EB2-B516-59FAA156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5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D1E1-D95B-45DD-B5AA-FE1E4CC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7891-E404-4440-9CB8-DDF59CFAD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69787-E3F4-43A6-B7E5-0B49C750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90BDF-044D-4E08-9E00-6BDFE723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F2DC-B91B-4FFD-9E4D-3BCE21AE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6E5E6-64D7-499F-A8C3-1339AE0B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2268-9E36-4C77-B63E-0C376DB3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696C1-043B-44EB-A21E-B75A6B01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08FF2-5315-490C-850F-0F00BC81A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0C08-C068-4E19-90C9-C3ADD61A1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E1891-CFC4-4035-A0FE-48BE08586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9071E-7DD2-4361-9D89-BE7D1B0D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3090BC-7867-457F-A54A-C3E62E37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5A52C-CEB4-4BFA-A402-8E00B3AF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1B41-66E3-4956-8457-22194D25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EB2C4-EFFD-434F-8A7C-366E81A4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F15F6-B65A-46C4-AA2F-90D88027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5E361-B061-48FC-B9D4-8C9F2437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8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F51E7-9793-4767-A1DB-80F7AD86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4A183-43E9-483C-865E-A9671B2D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B6EAA-D59C-4799-91CB-1242E66D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0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2156-3F33-45D7-81C5-F6CC40C7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C2AA5-C36F-47A8-A466-40480D58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FE88C-AA5E-41C9-944D-D44E256CB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C0567-1A0E-4C61-9337-E369B4B5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7A5F0-3F05-48F6-9D91-C907C67C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901D1-0649-4A22-949A-3F95B7BB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6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EE83-3C0D-4935-ACF0-EEB554B1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18DA6-A1A7-426B-931C-F09727371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CB61C-C95C-4541-A129-B9BA2BBCA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D8ABC-104C-499B-AB9B-8B7DCCC6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D7C5-5020-4E8D-B9F5-606F7C34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80C78-00AF-4499-B24F-6BD6CC7E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6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6144-092F-41F5-A388-F66E3649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A9AC9-5932-4078-916C-7AB7B6C5C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03A5-E5C3-4861-8F5C-229CD33CC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8596F-1A28-401C-BC56-D2652E9CB5F9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FD555-8E94-4487-A120-ACB6F5BE2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44C63-5EAF-4917-8FFE-06C3990CC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BB9CB-8039-4387-81FD-ED4B65F4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1E23-225E-4210-A555-F19866A7FD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PROJETO AULA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EB421-7F48-435C-8287-CCCD0B6A9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AULA</dc:title>
  <dc:creator>Logon Aluno</dc:creator>
  <cp:lastModifiedBy>Logon Aluno</cp:lastModifiedBy>
  <cp:revision>1</cp:revision>
  <dcterms:created xsi:type="dcterms:W3CDTF">2024-03-19T01:38:55Z</dcterms:created>
  <dcterms:modified xsi:type="dcterms:W3CDTF">2024-03-19T01:39:19Z</dcterms:modified>
</cp:coreProperties>
</file>