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6288"/>
        </a:solidFill>
        <a:effectLst/>
        <a:uFillTx/>
        <a:latin typeface="+mj-lt"/>
        <a:ea typeface="+mj-ea"/>
        <a:cs typeface="+mj-cs"/>
        <a:sym typeface="Georgi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6288"/>
        </a:fontRef>
        <a:srgbClr val="006288"/>
      </a:tcTxStyle>
      <a:tcStyle>
        <a:tcBdr>
          <a:left>
            <a:ln w="12700" cap="flat">
              <a:solidFill>
                <a:srgbClr val="94DBE2"/>
              </a:solidFill>
              <a:prstDash val="solid"/>
              <a:miter lim="400000"/>
            </a:ln>
          </a:left>
          <a:right>
            <a:ln w="12700" cap="flat">
              <a:solidFill>
                <a:srgbClr val="94DBE2"/>
              </a:solidFill>
              <a:prstDash val="solid"/>
              <a:miter lim="400000"/>
            </a:ln>
          </a:right>
          <a:top>
            <a:ln w="12700" cap="flat">
              <a:solidFill>
                <a:srgbClr val="94DBE2"/>
              </a:solidFill>
              <a:prstDash val="solid"/>
              <a:miter lim="400000"/>
            </a:ln>
          </a:top>
          <a:bottom>
            <a:ln w="12700" cap="flat">
              <a:solidFill>
                <a:srgbClr val="94DBE2"/>
              </a:solidFill>
              <a:prstDash val="solid"/>
              <a:miter lim="400000"/>
            </a:ln>
          </a:bottom>
          <a:insideH>
            <a:ln w="12700" cap="flat">
              <a:solidFill>
                <a:srgbClr val="94DBE2"/>
              </a:solidFill>
              <a:prstDash val="solid"/>
              <a:miter lim="400000"/>
            </a:ln>
          </a:insideH>
          <a:insideV>
            <a:ln w="12700" cap="flat">
              <a:solidFill>
                <a:srgbClr val="94DBE2"/>
              </a:solidFill>
              <a:prstDash val="solid"/>
              <a:miter lim="400000"/>
            </a:ln>
          </a:insideV>
        </a:tcBdr>
        <a:fill>
          <a:solidFill>
            <a:srgbClr val="FFFFFF">
              <a:alpha val="80000"/>
            </a:srgbClr>
          </a:solidFill>
        </a:fill>
      </a:tcStyle>
    </a:wholeTbl>
    <a:band2H>
      <a:tcTxStyle b="def" i="def"/>
      <a:tcStyle>
        <a:tcBdr/>
        <a:fill>
          <a:solidFill>
            <a:srgbClr val="FFFFFF">
              <a:alpha val="6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BDFD4"/>
              </a:solidFill>
              <a:prstDash val="solid"/>
              <a:miter lim="400000"/>
            </a:ln>
          </a:left>
          <a:right>
            <a:ln w="12700" cap="flat">
              <a:solidFill>
                <a:srgbClr val="94DBE2"/>
              </a:solidFill>
              <a:prstDash val="solid"/>
              <a:miter lim="400000"/>
            </a:ln>
          </a:right>
          <a:top>
            <a:ln w="12700" cap="flat">
              <a:solidFill>
                <a:srgbClr val="94DBE2"/>
              </a:solidFill>
              <a:prstDash val="solid"/>
              <a:miter lim="400000"/>
            </a:ln>
          </a:top>
          <a:bottom>
            <a:ln w="12700" cap="flat">
              <a:solidFill>
                <a:srgbClr val="94DBE2"/>
              </a:solidFill>
              <a:prstDash val="solid"/>
              <a:miter lim="400000"/>
            </a:ln>
          </a:bottom>
          <a:insideH>
            <a:ln w="12700" cap="flat">
              <a:solidFill>
                <a:srgbClr val="94DBE2"/>
              </a:solidFill>
              <a:prstDash val="solid"/>
              <a:miter lim="400000"/>
            </a:ln>
          </a:insideH>
          <a:insideV>
            <a:ln w="12700" cap="flat">
              <a:solidFill>
                <a:srgbClr val="94DBE2"/>
              </a:solidFill>
              <a:prstDash val="solid"/>
              <a:miter lim="400000"/>
            </a:ln>
          </a:insideV>
        </a:tcBdr>
        <a:fill>
          <a:solidFill>
            <a:srgbClr val="7BB759"/>
          </a:solidFill>
        </a:fill>
      </a:tcStyle>
    </a:firstCol>
    <a:lastRow>
      <a:tcTxStyle b="off" i="off">
        <a:fontRef idx="minor">
          <a:srgbClr val="006288"/>
        </a:fontRef>
        <a:srgbClr val="006288"/>
      </a:tcTxStyle>
      <a:tcStyle>
        <a:tcBdr>
          <a:left>
            <a:ln w="12700" cap="flat">
              <a:solidFill>
                <a:srgbClr val="94DBE2"/>
              </a:solidFill>
              <a:prstDash val="solid"/>
              <a:miter lim="400000"/>
            </a:ln>
          </a:left>
          <a:right>
            <a:ln w="12700" cap="flat">
              <a:solidFill>
                <a:srgbClr val="94DBE2"/>
              </a:solidFill>
              <a:prstDash val="solid"/>
              <a:miter lim="400000"/>
            </a:ln>
          </a:right>
          <a:top>
            <a:ln w="25400" cap="flat">
              <a:solidFill>
                <a:srgbClr val="94DBE2"/>
              </a:solidFill>
              <a:prstDash val="solid"/>
              <a:miter lim="400000"/>
            </a:ln>
          </a:top>
          <a:bottom>
            <a:ln w="12700" cap="flat">
              <a:solidFill>
                <a:srgbClr val="DBDFD4"/>
              </a:solidFill>
              <a:prstDash val="solid"/>
              <a:miter lim="400000"/>
            </a:ln>
          </a:bottom>
          <a:insideH>
            <a:ln w="12700" cap="flat">
              <a:solidFill>
                <a:srgbClr val="94DBE2"/>
              </a:solidFill>
              <a:prstDash val="solid"/>
              <a:miter lim="400000"/>
            </a:ln>
          </a:insideH>
          <a:insideV>
            <a:ln w="12700" cap="flat">
              <a:solidFill>
                <a:srgbClr val="94DBE2"/>
              </a:solidFill>
              <a:prstDash val="solid"/>
              <a:miter lim="400000"/>
            </a:ln>
          </a:insideV>
        </a:tcBdr>
        <a:fill>
          <a:solidFill>
            <a:srgbClr val="FFFFFF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4DBE2"/>
              </a:solidFill>
              <a:prstDash val="solid"/>
              <a:miter lim="400000"/>
            </a:ln>
          </a:left>
          <a:right>
            <a:ln w="12700" cap="flat">
              <a:solidFill>
                <a:srgbClr val="94DBE2"/>
              </a:solidFill>
              <a:prstDash val="solid"/>
              <a:miter lim="400000"/>
            </a:ln>
          </a:right>
          <a:top>
            <a:ln w="12700" cap="flat">
              <a:solidFill>
                <a:srgbClr val="DBDFD4"/>
              </a:solidFill>
              <a:prstDash val="solid"/>
              <a:miter lim="400000"/>
            </a:ln>
          </a:top>
          <a:bottom>
            <a:ln w="12700" cap="flat">
              <a:solidFill>
                <a:srgbClr val="94DBE2"/>
              </a:solidFill>
              <a:prstDash val="solid"/>
              <a:miter lim="400000"/>
            </a:ln>
          </a:bottom>
          <a:insideH>
            <a:ln w="12700" cap="flat">
              <a:solidFill>
                <a:srgbClr val="94DBE2"/>
              </a:solidFill>
              <a:prstDash val="solid"/>
              <a:miter lim="400000"/>
            </a:ln>
          </a:insideH>
          <a:insideV>
            <a:ln w="12700" cap="flat">
              <a:solidFill>
                <a:srgbClr val="94DBE2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8139"/>
              <a:satOff val="-11670"/>
              <a:lumOff val="-10226"/>
              <a:alpha val="90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18139"/>
              <a:satOff val="-11670"/>
              <a:lumOff val="-10226"/>
              <a:alpha val="66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1">
              <a:hueOff val="-218139"/>
              <a:satOff val="-11670"/>
              <a:lumOff val="-10226"/>
              <a:alpha val="39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4A1C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D61C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D61C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EE7C00"/>
        </a:fontRef>
        <a:srgbClr val="EE7C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FF6">
              <a:alpha val="81000"/>
            </a:srgbClr>
          </a:solidFill>
        </a:fill>
      </a:tcStyle>
    </a:wholeTbl>
    <a:band2H>
      <a:tcTxStyle b="def" i="def"/>
      <a:tcStyle>
        <a:tcBdr/>
        <a:fill>
          <a:solidFill>
            <a:srgbClr val="FEFFF6">
              <a:alpha val="72000"/>
            </a:srgbClr>
          </a:solidFill>
        </a:fill>
      </a:tcStyle>
    </a:band2H>
    <a:firstCol>
      <a:tcTxStyle b="off" i="off">
        <a:fontRef idx="minor">
          <a:srgbClr val="E35015"/>
        </a:fontRef>
        <a:srgbClr val="E35015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AAE6E6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FF6">
              <a:alpha val="81000"/>
            </a:srgbClr>
          </a:solidFill>
        </a:fill>
      </a:tcStyle>
    </a:firstCol>
    <a:lastRow>
      <a:tcTxStyle b="off" i="off">
        <a:fontRef idx="minor">
          <a:srgbClr val="653F2A"/>
        </a:fontRef>
        <a:srgbClr val="653F2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AE6E6"/>
              </a:solidFill>
              <a:custDash>
                <a:ds d="200000" sp="200000"/>
              </a:custDash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FF6">
              <a:alpha val="81000"/>
            </a:srgbClr>
          </a:solidFill>
        </a:fill>
      </a:tcStyle>
    </a:lastRow>
    <a:firstRow>
      <a:tcTxStyle b="off" i="off">
        <a:fontRef idx="minor">
          <a:srgbClr val="653F2A"/>
        </a:fontRef>
        <a:srgbClr val="653F2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AAE6E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FF6">
              <a:alpha val="81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6288"/>
        </a:fontRef>
        <a:srgbClr val="006288"/>
      </a:tcTxStyle>
      <a:tcStyle>
        <a:tcBdr>
          <a:left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66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6288">
              <a:alpha val="12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087B2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B46A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B46A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FD3"/>
              </a:solidFill>
              <a:prstDash val="solid"/>
              <a:miter lim="400000"/>
            </a:ln>
          </a:top>
          <a:bottom>
            <a:ln w="12700" cap="flat">
              <a:solidFill>
                <a:srgbClr val="DBDFD3"/>
              </a:solidFill>
              <a:prstDash val="solid"/>
              <a:miter lim="400000"/>
            </a:ln>
          </a:bottom>
          <a:insideH>
            <a:ln w="12700" cap="flat">
              <a:solidFill>
                <a:srgbClr val="DBDFD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7F7F7"/>
          </a:solidFill>
        </a:fill>
      </a:tcStyle>
    </a:band2H>
    <a:firstCol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DBDFD3"/>
              </a:solidFill>
              <a:prstDash val="solid"/>
              <a:miter lim="400000"/>
            </a:ln>
          </a:right>
          <a:top>
            <a:ln w="12700" cap="flat">
              <a:solidFill>
                <a:srgbClr val="DBDFD3"/>
              </a:solidFill>
              <a:prstDash val="solid"/>
              <a:miter lim="400000"/>
            </a:ln>
          </a:top>
          <a:bottom>
            <a:ln w="12700" cap="flat">
              <a:solidFill>
                <a:srgbClr val="DBDFD3"/>
              </a:solidFill>
              <a:prstDash val="solid"/>
              <a:miter lim="400000"/>
            </a:ln>
          </a:bottom>
          <a:insideH>
            <a:ln w="12700" cap="flat">
              <a:solidFill>
                <a:srgbClr val="DBDFD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BDFD3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DBDFD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3D3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6288"/>
        </a:fontRef>
        <a:srgbClr val="006288"/>
      </a:tcTxStyle>
      <a:tcStyle>
        <a:tcBdr>
          <a:lef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106AA0">
              <a:alpha val="14000"/>
            </a:srgbClr>
          </a:solidFill>
        </a:fill>
      </a:tcStyle>
    </a:band2H>
    <a:firstCol>
      <a:tcTxStyle b="off" i="off">
        <a:fontRef idx="major">
          <a:srgbClr val="006288"/>
        </a:fontRef>
        <a:srgbClr val="006288"/>
      </a:tcTxStyle>
      <a:tcStyle>
        <a:tcBdr>
          <a:left>
            <a:ln w="12700" cap="flat">
              <a:noFill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6288"/>
        </a:fontRef>
        <a:srgbClr val="006288"/>
      </a:tcTxStyle>
      <a:tcStyle>
        <a:tcBdr>
          <a:lef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6288"/>
        </a:fontRef>
        <a:srgbClr val="006288"/>
      </a:tcTxStyle>
      <a:tcStyle>
        <a:tcBdr>
          <a:lef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halk_line-1.png" descr="chalk_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chalk_line-2.png" descr="chalk_lin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900" y="1321246"/>
            <a:ext cx="7835900" cy="7934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scrapbook_cover_title_hi.png" descr="scrapbook_cover_title_hi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标题文本"/>
          <p:cNvSpPr txBox="1"/>
          <p:nvPr>
            <p:ph type="title"/>
          </p:nvPr>
        </p:nvSpPr>
        <p:spPr>
          <a:xfrm>
            <a:off x="1270000" y="2959100"/>
            <a:ext cx="10464800" cy="22860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+mj-lt"/>
                <a:ea typeface="+mj-ea"/>
                <a:cs typeface="+mj-cs"/>
                <a:sym typeface="Georgi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3" name="正文级别 1…"/>
          <p:cNvSpPr txBox="1"/>
          <p:nvPr>
            <p:ph type="body" sz="quarter" idx="1"/>
          </p:nvPr>
        </p:nvSpPr>
        <p:spPr>
          <a:xfrm>
            <a:off x="1270000" y="5283200"/>
            <a:ext cx="104648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ines-line-1.png" descr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72"/>
          <a:stretch>
            <a:fillRect/>
          </a:stretch>
        </p:blipFill>
        <p:spPr>
          <a:xfrm>
            <a:off x="799800" y="597015"/>
            <a:ext cx="11367016" cy="139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"/>
                </a:moveTo>
                <a:lnTo>
                  <a:pt x="1" y="0"/>
                </a:lnTo>
                <a:lnTo>
                  <a:pt x="0" y="21584"/>
                </a:lnTo>
                <a:lnTo>
                  <a:pt x="21599" y="21600"/>
                </a:lnTo>
                <a:lnTo>
                  <a:pt x="21600" y="16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56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t="0" r="50434" b="0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 b="0"/>
          <a:stretch>
            <a:fillRect/>
          </a:stretch>
        </p:blipFill>
        <p:spPr>
          <a:xfrm rot="16199985">
            <a:off x="-4244962" y="4772011"/>
            <a:ext cx="9753601" cy="209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0" t="5872" r="0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40" b="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 b="0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lines-vert-line.png" descr="lines-vert-line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“在此键入引文。”"/>
          <p:cNvSpPr txBox="1"/>
          <p:nvPr>
            <p:ph type="body" sz="quarter" idx="13"/>
          </p:nvPr>
        </p:nvSpPr>
        <p:spPr>
          <a:xfrm>
            <a:off x="1270000" y="450214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63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444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lines-line-1.png" descr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72"/>
          <a:stretch>
            <a:fillRect/>
          </a:stretch>
        </p:blipFill>
        <p:spPr>
          <a:xfrm>
            <a:off x="799800" y="597015"/>
            <a:ext cx="11367016" cy="139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"/>
                </a:moveTo>
                <a:lnTo>
                  <a:pt x="1" y="0"/>
                </a:lnTo>
                <a:lnTo>
                  <a:pt x="0" y="21584"/>
                </a:lnTo>
                <a:lnTo>
                  <a:pt x="21599" y="21600"/>
                </a:lnTo>
                <a:lnTo>
                  <a:pt x="21600" y="16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73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t="0" r="50434" b="0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 b="0"/>
          <a:stretch>
            <a:fillRect/>
          </a:stretch>
        </p:blipFill>
        <p:spPr>
          <a:xfrm rot="16199985">
            <a:off x="-4244962" y="4772011"/>
            <a:ext cx="9753601" cy="209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0" t="5872" r="0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40" b="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 b="0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lines-vert-line.png" descr="lines-vert-line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图像"/>
          <p:cNvSpPr/>
          <p:nvPr>
            <p:ph type="pic" idx="13"/>
          </p:nvPr>
        </p:nvSpPr>
        <p:spPr>
          <a:xfrm>
            <a:off x="0" y="0"/>
            <a:ext cx="13004800" cy="97567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lines-line-1.png" descr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72"/>
          <a:stretch>
            <a:fillRect/>
          </a:stretch>
        </p:blipFill>
        <p:spPr>
          <a:xfrm>
            <a:off x="799800" y="597015"/>
            <a:ext cx="11367016" cy="139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"/>
                </a:moveTo>
                <a:lnTo>
                  <a:pt x="1" y="0"/>
                </a:lnTo>
                <a:lnTo>
                  <a:pt x="0" y="21584"/>
                </a:lnTo>
                <a:lnTo>
                  <a:pt x="21599" y="21600"/>
                </a:lnTo>
                <a:lnTo>
                  <a:pt x="21600" y="16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89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t="0" r="50434" b="0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 b="0"/>
          <a:stretch>
            <a:fillRect/>
          </a:stretch>
        </p:blipFill>
        <p:spPr>
          <a:xfrm rot="16199985">
            <a:off x="-4244962" y="4772011"/>
            <a:ext cx="9753601" cy="209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0" t="5872" r="0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40" b="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 b="0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lines-vert-line.png" descr="lines-vert-line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lines-line-1.png" descr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72"/>
          <a:stretch>
            <a:fillRect/>
          </a:stretch>
        </p:blipFill>
        <p:spPr>
          <a:xfrm>
            <a:off x="799800" y="597015"/>
            <a:ext cx="11367016" cy="139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"/>
                </a:moveTo>
                <a:lnTo>
                  <a:pt x="1" y="0"/>
                </a:lnTo>
                <a:lnTo>
                  <a:pt x="0" y="21584"/>
                </a:lnTo>
                <a:lnTo>
                  <a:pt x="21599" y="21600"/>
                </a:lnTo>
                <a:lnTo>
                  <a:pt x="21600" y="16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33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t="0" r="50434" b="0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 b="0"/>
          <a:stretch>
            <a:fillRect/>
          </a:stretch>
        </p:blipFill>
        <p:spPr>
          <a:xfrm rot="16199985">
            <a:off x="-4244962" y="4772011"/>
            <a:ext cx="9753601" cy="209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0" t="5872" r="0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40" b="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 b="0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lines-vert-line.png" descr="lines-vert-line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图像"/>
          <p:cNvSpPr/>
          <p:nvPr>
            <p:ph type="pic" idx="13"/>
          </p:nvPr>
        </p:nvSpPr>
        <p:spPr>
          <a:xfrm>
            <a:off x="1272293" y="946150"/>
            <a:ext cx="10464801" cy="5067300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sx="100000" sy="100000" kx="0" ky="0" algn="b" rotWithShape="0" blurRad="38100" dist="50800" dir="540000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标题文本"/>
          <p:cNvSpPr txBox="1"/>
          <p:nvPr>
            <p:ph type="title"/>
          </p:nvPr>
        </p:nvSpPr>
        <p:spPr>
          <a:xfrm>
            <a:off x="1270000" y="6223000"/>
            <a:ext cx="10464800" cy="14859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+mj-lt"/>
                <a:ea typeface="+mj-ea"/>
                <a:cs typeface="+mj-cs"/>
                <a:sym typeface="Georgi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1" name="正文级别 1…"/>
          <p:cNvSpPr txBox="1"/>
          <p:nvPr>
            <p:ph type="body" sz="quarter" idx="1"/>
          </p:nvPr>
        </p:nvSpPr>
        <p:spPr>
          <a:xfrm>
            <a:off x="1270000" y="7696200"/>
            <a:ext cx="10464800" cy="1206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halk_line-1.png" descr="chalk_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chalk_line-2.png" descr="chalk_lin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900" y="1321246"/>
            <a:ext cx="7835900" cy="7934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scrapbook_cover_title_hi.png" descr="scrapbook_cover_title_hi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标题文本"/>
          <p:cNvSpPr txBox="1"/>
          <p:nvPr>
            <p:ph type="title"/>
          </p:nvPr>
        </p:nvSpPr>
        <p:spPr>
          <a:xfrm>
            <a:off x="1270000" y="3733800"/>
            <a:ext cx="10464800" cy="2286000"/>
          </a:xfrm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+mj-lt"/>
                <a:ea typeface="+mj-ea"/>
                <a:cs typeface="+mj-cs"/>
                <a:sym typeface="Georgi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lines-line-1.png" descr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72"/>
          <a:stretch>
            <a:fillRect/>
          </a:stretch>
        </p:blipFill>
        <p:spPr>
          <a:xfrm>
            <a:off x="799800" y="597015"/>
            <a:ext cx="11367016" cy="139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"/>
                </a:moveTo>
                <a:lnTo>
                  <a:pt x="1" y="0"/>
                </a:lnTo>
                <a:lnTo>
                  <a:pt x="0" y="21584"/>
                </a:lnTo>
                <a:lnTo>
                  <a:pt x="21599" y="21600"/>
                </a:lnTo>
                <a:lnTo>
                  <a:pt x="21600" y="16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62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t="0" r="50434" b="0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 b="0"/>
          <a:stretch>
            <a:fillRect/>
          </a:stretch>
        </p:blipFill>
        <p:spPr>
          <a:xfrm rot="16199985">
            <a:off x="-4244962" y="4772011"/>
            <a:ext cx="9753601" cy="209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0" t="5872" r="0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40" b="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 b="0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lines-vert-line.png" descr="lines-vert-line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图像"/>
          <p:cNvSpPr/>
          <p:nvPr>
            <p:ph type="pic" sz="half" idx="13"/>
          </p:nvPr>
        </p:nvSpPr>
        <p:spPr>
          <a:xfrm>
            <a:off x="6565900" y="1358900"/>
            <a:ext cx="5185076" cy="6908800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sx="100000" sy="100000" kx="0" ky="0" algn="b" rotWithShape="0" blurRad="38100" dist="50800" dir="540000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9" name="标题文本"/>
          <p:cNvSpPr txBox="1"/>
          <p:nvPr>
            <p:ph type="title"/>
          </p:nvPr>
        </p:nvSpPr>
        <p:spPr>
          <a:xfrm>
            <a:off x="1079500" y="1358900"/>
            <a:ext cx="5054600" cy="37592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+mj-lt"/>
                <a:ea typeface="+mj-ea"/>
                <a:cs typeface="+mj-cs"/>
                <a:sym typeface="Georgi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0" name="正文级别 1…"/>
          <p:cNvSpPr txBox="1"/>
          <p:nvPr>
            <p:ph type="body" sz="quarter" idx="1"/>
          </p:nvPr>
        </p:nvSpPr>
        <p:spPr>
          <a:xfrm>
            <a:off x="1079500" y="5207000"/>
            <a:ext cx="5054600" cy="314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3800">
                <a:solidFill>
                  <a:schemeClr val="accent5">
                    <a:hueOff val="-188353"/>
                    <a:satOff val="-10165"/>
                    <a:lumOff val="-10285"/>
                  </a:schemeClr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dash-line.png" descr="dash-line.png"/>
          <p:cNvPicPr>
            <a:picLocks noChangeAspect="1"/>
          </p:cNvPicPr>
          <p:nvPr/>
        </p:nvPicPr>
        <p:blipFill>
          <a:blip r:embed="rId2">
            <a:extLst/>
          </a:blip>
          <a:srcRect l="0" t="21428" r="64508" b="16071"/>
          <a:stretch>
            <a:fillRect/>
          </a:stretch>
        </p:blipFill>
        <p:spPr>
          <a:xfrm>
            <a:off x="444500" y="1854200"/>
            <a:ext cx="12115800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dash-line.png" descr="dash-line.png"/>
          <p:cNvPicPr>
            <a:picLocks noChangeAspect="1"/>
          </p:cNvPicPr>
          <p:nvPr/>
        </p:nvPicPr>
        <p:blipFill>
          <a:blip r:embed="rId2">
            <a:extLst/>
          </a:blip>
          <a:srcRect l="0" t="19642" r="61904" b="17857"/>
          <a:stretch>
            <a:fillRect/>
          </a:stretch>
        </p:blipFill>
        <p:spPr>
          <a:xfrm>
            <a:off x="0" y="8940800"/>
            <a:ext cx="13004800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dash-line.png" descr="dash-line.png"/>
          <p:cNvPicPr>
            <a:picLocks noChangeAspect="0"/>
          </p:cNvPicPr>
          <p:nvPr/>
        </p:nvPicPr>
        <p:blipFill>
          <a:blip r:embed="rId2">
            <a:extLst/>
          </a:blip>
          <a:srcRect l="0" t="19642" r="71428" b="17857"/>
          <a:stretch>
            <a:fillRect/>
          </a:stretch>
        </p:blipFill>
        <p:spPr>
          <a:xfrm rot="5400000">
            <a:off x="-4260850" y="4654550"/>
            <a:ext cx="9753601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dash-line.png" descr="dash-line.png"/>
          <p:cNvPicPr>
            <a:picLocks noChangeAspect="1"/>
          </p:cNvPicPr>
          <p:nvPr/>
        </p:nvPicPr>
        <p:blipFill>
          <a:blip r:embed="rId2">
            <a:extLst/>
          </a:blip>
          <a:srcRect l="0" t="16071" r="78794" b="21428"/>
          <a:stretch>
            <a:fillRect/>
          </a:stretch>
        </p:blipFill>
        <p:spPr>
          <a:xfrm rot="5400000">
            <a:off x="8769350" y="5238750"/>
            <a:ext cx="7239001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tri-line.png" descr="tri-line.png"/>
          <p:cNvPicPr>
            <a:picLocks noChangeAspect="1"/>
          </p:cNvPicPr>
          <p:nvPr/>
        </p:nvPicPr>
        <p:blipFill>
          <a:blip r:embed="rId3">
            <a:extLst/>
          </a:blip>
          <a:srcRect l="70681" t="18886" r="0" b="0"/>
          <a:stretch>
            <a:fillRect/>
          </a:stretch>
        </p:blipFill>
        <p:spPr>
          <a:xfrm rot="16199995">
            <a:off x="-2691091" y="5364436"/>
            <a:ext cx="7048502" cy="409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"/>
                </a:lnTo>
                <a:lnTo>
                  <a:pt x="0" y="0"/>
                </a:lnTo>
                <a:lnTo>
                  <a:pt x="0" y="21599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83" name="tri-line.png" descr="tri-line.png"/>
          <p:cNvPicPr>
            <a:picLocks noChangeAspect="1"/>
          </p:cNvPicPr>
          <p:nvPr/>
        </p:nvPicPr>
        <p:blipFill>
          <a:blip r:embed="rId3">
            <a:extLst/>
          </a:blip>
          <a:srcRect l="9861" t="22490" r="62206" b="0"/>
          <a:stretch>
            <a:fillRect/>
          </a:stretch>
        </p:blipFill>
        <p:spPr>
          <a:xfrm rot="5399996">
            <a:off x="8842379" y="5419726"/>
            <a:ext cx="6654802" cy="387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84" name="tri-line.png" descr="tri-line.png"/>
          <p:cNvPicPr>
            <a:picLocks noChangeAspect="1"/>
          </p:cNvPicPr>
          <p:nvPr/>
        </p:nvPicPr>
        <p:blipFill>
          <a:blip r:embed="rId3">
            <a:extLst/>
          </a:blip>
          <a:srcRect l="0" t="18678" r="51892" b="0"/>
          <a:stretch>
            <a:fillRect/>
          </a:stretch>
        </p:blipFill>
        <p:spPr>
          <a:xfrm rot="10799995">
            <a:off x="882649" y="8775709"/>
            <a:ext cx="11461751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"/>
                </a:lnTo>
                <a:lnTo>
                  <a:pt x="0" y="0"/>
                </a:lnTo>
                <a:lnTo>
                  <a:pt x="0" y="21599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85" name="tri-line.png" descr="tri-line.png"/>
          <p:cNvPicPr>
            <a:picLocks noChangeAspect="1"/>
          </p:cNvPicPr>
          <p:nvPr/>
        </p:nvPicPr>
        <p:blipFill>
          <a:blip r:embed="rId3">
            <a:extLst/>
          </a:blip>
          <a:srcRect l="0" t="17783" r="51945" b="18"/>
          <a:stretch>
            <a:fillRect/>
          </a:stretch>
        </p:blipFill>
        <p:spPr>
          <a:xfrm rot="21599996">
            <a:off x="838200" y="2057392"/>
            <a:ext cx="11449051" cy="410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"/>
                </a:lnTo>
                <a:lnTo>
                  <a:pt x="0" y="0"/>
                </a:lnTo>
                <a:lnTo>
                  <a:pt x="0" y="21599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86" name="scrapbook_title_hi.png" descr="scrapbook_title_hi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8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dash-line.png" descr="dash-line.png"/>
          <p:cNvPicPr>
            <a:picLocks noChangeAspect="1"/>
          </p:cNvPicPr>
          <p:nvPr/>
        </p:nvPicPr>
        <p:blipFill>
          <a:blip r:embed="rId2">
            <a:extLst/>
          </a:blip>
          <a:srcRect l="0" t="21428" r="64508" b="16071"/>
          <a:stretch>
            <a:fillRect/>
          </a:stretch>
        </p:blipFill>
        <p:spPr>
          <a:xfrm>
            <a:off x="444500" y="1854200"/>
            <a:ext cx="12115800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dash-line.png" descr="dash-line.png"/>
          <p:cNvPicPr>
            <a:picLocks noChangeAspect="1"/>
          </p:cNvPicPr>
          <p:nvPr/>
        </p:nvPicPr>
        <p:blipFill>
          <a:blip r:embed="rId2">
            <a:extLst/>
          </a:blip>
          <a:srcRect l="0" t="19642" r="61904" b="17857"/>
          <a:stretch>
            <a:fillRect/>
          </a:stretch>
        </p:blipFill>
        <p:spPr>
          <a:xfrm>
            <a:off x="0" y="8940800"/>
            <a:ext cx="13004800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dash-line.png" descr="dash-line.png"/>
          <p:cNvPicPr>
            <a:picLocks noChangeAspect="0"/>
          </p:cNvPicPr>
          <p:nvPr/>
        </p:nvPicPr>
        <p:blipFill>
          <a:blip r:embed="rId2">
            <a:extLst/>
          </a:blip>
          <a:srcRect l="0" t="19642" r="71428" b="17857"/>
          <a:stretch>
            <a:fillRect/>
          </a:stretch>
        </p:blipFill>
        <p:spPr>
          <a:xfrm rot="5400000">
            <a:off x="-4260850" y="4654550"/>
            <a:ext cx="9753601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dash-line.png" descr="dash-line.png"/>
          <p:cNvPicPr>
            <a:picLocks noChangeAspect="1"/>
          </p:cNvPicPr>
          <p:nvPr/>
        </p:nvPicPr>
        <p:blipFill>
          <a:blip r:embed="rId2">
            <a:extLst/>
          </a:blip>
          <a:srcRect l="0" t="16071" r="78794" b="21428"/>
          <a:stretch>
            <a:fillRect/>
          </a:stretch>
        </p:blipFill>
        <p:spPr>
          <a:xfrm rot="5400000">
            <a:off x="8769350" y="5238750"/>
            <a:ext cx="7239001" cy="44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tri-line.png" descr="tri-line.png"/>
          <p:cNvPicPr>
            <a:picLocks noChangeAspect="1"/>
          </p:cNvPicPr>
          <p:nvPr/>
        </p:nvPicPr>
        <p:blipFill>
          <a:blip r:embed="rId3">
            <a:extLst/>
          </a:blip>
          <a:srcRect l="70681" t="18886" r="0" b="0"/>
          <a:stretch>
            <a:fillRect/>
          </a:stretch>
        </p:blipFill>
        <p:spPr>
          <a:xfrm rot="16199995">
            <a:off x="-2691091" y="5364436"/>
            <a:ext cx="7048502" cy="409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"/>
                </a:lnTo>
                <a:lnTo>
                  <a:pt x="0" y="0"/>
                </a:lnTo>
                <a:lnTo>
                  <a:pt x="0" y="21599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00" name="tri-line.png" descr="tri-line.png"/>
          <p:cNvPicPr>
            <a:picLocks noChangeAspect="1"/>
          </p:cNvPicPr>
          <p:nvPr/>
        </p:nvPicPr>
        <p:blipFill>
          <a:blip r:embed="rId3">
            <a:extLst/>
          </a:blip>
          <a:srcRect l="9861" t="22490" r="62206" b="0"/>
          <a:stretch>
            <a:fillRect/>
          </a:stretch>
        </p:blipFill>
        <p:spPr>
          <a:xfrm rot="5399996">
            <a:off x="8842379" y="5419726"/>
            <a:ext cx="6654802" cy="387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01" name="tri-line.png" descr="tri-line.png"/>
          <p:cNvPicPr>
            <a:picLocks noChangeAspect="1"/>
          </p:cNvPicPr>
          <p:nvPr/>
        </p:nvPicPr>
        <p:blipFill>
          <a:blip r:embed="rId3">
            <a:extLst/>
          </a:blip>
          <a:srcRect l="0" t="18678" r="51892" b="0"/>
          <a:stretch>
            <a:fillRect/>
          </a:stretch>
        </p:blipFill>
        <p:spPr>
          <a:xfrm rot="10799995">
            <a:off x="882649" y="8775709"/>
            <a:ext cx="11461751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"/>
                </a:lnTo>
                <a:lnTo>
                  <a:pt x="0" y="0"/>
                </a:lnTo>
                <a:lnTo>
                  <a:pt x="0" y="21599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02" name="tri-line.png" descr="tri-line.png"/>
          <p:cNvPicPr>
            <a:picLocks noChangeAspect="1"/>
          </p:cNvPicPr>
          <p:nvPr/>
        </p:nvPicPr>
        <p:blipFill>
          <a:blip r:embed="rId3">
            <a:extLst/>
          </a:blip>
          <a:srcRect l="0" t="17783" r="51945" b="18"/>
          <a:stretch>
            <a:fillRect/>
          </a:stretch>
        </p:blipFill>
        <p:spPr>
          <a:xfrm rot="21599996">
            <a:off x="838200" y="2057392"/>
            <a:ext cx="11449051" cy="410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1"/>
                </a:lnTo>
                <a:lnTo>
                  <a:pt x="0" y="0"/>
                </a:lnTo>
                <a:lnTo>
                  <a:pt x="0" y="21599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03" name="scrapbook_title_hi.png" descr="scrapbook_title_hi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105" name="正文级别 1…"/>
          <p:cNvSpPr txBox="1"/>
          <p:nvPr>
            <p:ph type="body" idx="1"/>
          </p:nvPr>
        </p:nvSpPr>
        <p:spPr>
          <a:xfrm>
            <a:off x="1270000" y="29718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5"/>
              </a:buBlip>
            </a:lvl1pPr>
            <a:lvl2pPr>
              <a:buBlip>
                <a:blip r:embed="rId5"/>
              </a:buBlip>
            </a:lvl2pPr>
            <a:lvl3pPr>
              <a:buBlip>
                <a:blip r:embed="rId5"/>
              </a:buBlip>
            </a:lvl3pPr>
            <a:lvl4pPr>
              <a:buBlip>
                <a:blip r:embed="rId5"/>
              </a:buBlip>
            </a:lvl4pPr>
            <a:lvl5pPr>
              <a:buBlip>
                <a:blip r:embed="rId5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lus-line.png" descr="plus-line.png"/>
          <p:cNvPicPr>
            <a:picLocks noChangeAspect="1"/>
          </p:cNvPicPr>
          <p:nvPr/>
        </p:nvPicPr>
        <p:blipFill>
          <a:blip r:embed="rId2">
            <a:extLst/>
          </a:blip>
          <a:srcRect l="2812" t="20000" r="57187" b="20000"/>
          <a:stretch>
            <a:fillRect/>
          </a:stretch>
        </p:blipFill>
        <p:spPr>
          <a:xfrm rot="5400000">
            <a:off x="-4305300" y="4724400"/>
            <a:ext cx="975360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14" name="plus-line.png" descr="plus-line.png"/>
          <p:cNvPicPr>
            <a:picLocks noChangeAspect="1"/>
          </p:cNvPicPr>
          <p:nvPr/>
        </p:nvPicPr>
        <p:blipFill>
          <a:blip r:embed="rId2">
            <a:extLst/>
          </a:blip>
          <a:srcRect l="10000" t="20000" r="61874" b="20000"/>
          <a:stretch>
            <a:fillRect/>
          </a:stretch>
        </p:blipFill>
        <p:spPr>
          <a:xfrm rot="5400000">
            <a:off x="8902700" y="5524500"/>
            <a:ext cx="68580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15" name="plus-line.png" descr="plus-line.png"/>
          <p:cNvPicPr>
            <a:picLocks noChangeAspect="1"/>
          </p:cNvPicPr>
          <p:nvPr/>
        </p:nvPicPr>
        <p:blipFill>
          <a:blip r:embed="rId2">
            <a:extLst/>
          </a:blip>
          <a:srcRect l="19114" t="12500" r="27552" b="27500"/>
          <a:stretch>
            <a:fillRect/>
          </a:stretch>
        </p:blipFill>
        <p:spPr>
          <a:xfrm rot="10800000">
            <a:off x="0" y="9016999"/>
            <a:ext cx="13004800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16" name="plus-line.png" descr="plus-line.png"/>
          <p:cNvPicPr>
            <a:picLocks noChangeAspect="1"/>
          </p:cNvPicPr>
          <p:nvPr/>
        </p:nvPicPr>
        <p:blipFill>
          <a:blip r:embed="rId2">
            <a:extLst/>
          </a:blip>
          <a:srcRect l="0" t="18751" r="51796" b="21247"/>
          <a:stretch>
            <a:fillRect/>
          </a:stretch>
        </p:blipFill>
        <p:spPr>
          <a:xfrm rot="10800002">
            <a:off x="704849" y="1974846"/>
            <a:ext cx="11753851" cy="304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17" name="scrapbook_title_hi.png" descr="scrapbook_title_hi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图像"/>
          <p:cNvSpPr/>
          <p:nvPr>
            <p:ph type="pic" sz="half" idx="13"/>
          </p:nvPr>
        </p:nvSpPr>
        <p:spPr>
          <a:xfrm rot="21360000">
            <a:off x="7449145" y="2547298"/>
            <a:ext cx="4737179" cy="6311901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sx="100000" sy="100000" kx="0" ky="0" algn="b" rotWithShape="0" blurRad="38100" dist="50800" dir="540000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120" name="正文级别 1…"/>
          <p:cNvSpPr txBox="1"/>
          <p:nvPr>
            <p:ph type="body" sz="half" idx="1"/>
          </p:nvPr>
        </p:nvSpPr>
        <p:spPr>
          <a:xfrm>
            <a:off x="1270000" y="2971800"/>
            <a:ext cx="4953000" cy="5842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000"/>
              </a:spcBef>
              <a:buBlip>
                <a:blip r:embed="rId4"/>
              </a:buBlip>
              <a:defRPr sz="2800"/>
            </a:lvl1pPr>
            <a:lvl2pPr marL="736600" indent="-368300">
              <a:spcBef>
                <a:spcPts val="3000"/>
              </a:spcBef>
              <a:buBlip>
                <a:blip r:embed="rId4"/>
              </a:buBlip>
              <a:defRPr sz="2800"/>
            </a:lvl2pPr>
            <a:lvl3pPr marL="1104900" indent="-368300">
              <a:spcBef>
                <a:spcPts val="3000"/>
              </a:spcBef>
              <a:buBlip>
                <a:blip r:embed="rId4"/>
              </a:buBlip>
              <a:defRPr sz="2800"/>
            </a:lvl3pPr>
            <a:lvl4pPr marL="1473200" indent="-368300">
              <a:spcBef>
                <a:spcPts val="3000"/>
              </a:spcBef>
              <a:buBlip>
                <a:blip r:embed="rId4"/>
              </a:buBlip>
              <a:defRPr sz="2800"/>
            </a:lvl4pPr>
            <a:lvl5pPr marL="1841500" indent="-368300">
              <a:spcBef>
                <a:spcPts val="3000"/>
              </a:spcBef>
              <a:buBlip>
                <a:blip r:embed="rId4"/>
              </a:buBlip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lines-line-1.png" descr="lines-lin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094" t="82" r="38169" b="72"/>
          <a:stretch>
            <a:fillRect/>
          </a:stretch>
        </p:blipFill>
        <p:spPr>
          <a:xfrm>
            <a:off x="799800" y="597015"/>
            <a:ext cx="11367016" cy="139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"/>
                </a:moveTo>
                <a:lnTo>
                  <a:pt x="1" y="0"/>
                </a:lnTo>
                <a:lnTo>
                  <a:pt x="0" y="21584"/>
                </a:lnTo>
                <a:lnTo>
                  <a:pt x="21599" y="21600"/>
                </a:lnTo>
                <a:lnTo>
                  <a:pt x="21600" y="16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38" name="wave-line.png" descr="wave-line.png"/>
          <p:cNvPicPr>
            <a:picLocks noChangeAspect="1"/>
          </p:cNvPicPr>
          <p:nvPr/>
        </p:nvPicPr>
        <p:blipFill>
          <a:blip r:embed="rId3">
            <a:extLst/>
          </a:blip>
          <a:srcRect l="16504" t="0" r="50434" b="0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4761" t="2928" r="10188" b="0"/>
          <a:stretch>
            <a:fillRect/>
          </a:stretch>
        </p:blipFill>
        <p:spPr>
          <a:xfrm rot="16199985">
            <a:off x="-4244962" y="4772011"/>
            <a:ext cx="9753601" cy="209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0" t="5872" r="0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53986" t="2927" r="41140" b="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dots-line-cropped.png" descr="dots-line-cropped.png"/>
          <p:cNvPicPr>
            <a:picLocks noChangeAspect="1"/>
          </p:cNvPicPr>
          <p:nvPr/>
        </p:nvPicPr>
        <p:blipFill>
          <a:blip r:embed="rId4">
            <a:extLst/>
          </a:blip>
          <a:srcRect l="37929" t="2926" r="56976" b="0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lines-vert-line.png" descr="lines-vert-line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图像"/>
          <p:cNvSpPr/>
          <p:nvPr>
            <p:ph type="pic" idx="13"/>
          </p:nvPr>
        </p:nvSpPr>
        <p:spPr>
          <a:xfrm rot="1">
            <a:off x="1041400" y="914400"/>
            <a:ext cx="6502401" cy="7861301"/>
          </a:xfrm>
          <a:prstGeom prst="rect">
            <a:avLst/>
          </a:prstGeom>
          <a:effectLst>
            <a:outerShdw sx="100000" sy="100000" kx="0" ky="0" algn="b" rotWithShape="0" blurRad="63500" dist="50800" dir="5400000">
              <a:srgbClr val="292929">
                <a:alpha val="465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5" name="图像"/>
          <p:cNvSpPr/>
          <p:nvPr>
            <p:ph type="pic" sz="quarter" idx="14"/>
          </p:nvPr>
        </p:nvSpPr>
        <p:spPr>
          <a:xfrm rot="180000">
            <a:off x="7029728" y="4460354"/>
            <a:ext cx="4959169" cy="4013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6" name="图像"/>
          <p:cNvSpPr/>
          <p:nvPr>
            <p:ph type="pic" sz="quarter" idx="15"/>
          </p:nvPr>
        </p:nvSpPr>
        <p:spPr>
          <a:xfrm>
            <a:off x="6819900" y="939800"/>
            <a:ext cx="4889500" cy="36703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ines-line-1.png" descr="lines-lin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wave-line.png" descr="wave-line.png"/>
          <p:cNvPicPr>
            <a:picLocks noChangeAspect="1"/>
          </p:cNvPicPr>
          <p:nvPr/>
        </p:nvPicPr>
        <p:blipFill>
          <a:blip r:embed="rId4">
            <a:extLst/>
          </a:blip>
          <a:srcRect l="16094" t="82" r="38169" b="72"/>
          <a:stretch>
            <a:fillRect/>
          </a:stretch>
        </p:blipFill>
        <p:spPr>
          <a:xfrm>
            <a:off x="799800" y="597015"/>
            <a:ext cx="11367016" cy="139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6"/>
                </a:moveTo>
                <a:lnTo>
                  <a:pt x="1" y="0"/>
                </a:lnTo>
                <a:lnTo>
                  <a:pt x="0" y="21584"/>
                </a:lnTo>
                <a:lnTo>
                  <a:pt x="21599" y="21600"/>
                </a:lnTo>
                <a:lnTo>
                  <a:pt x="21600" y="16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4" name="wave-line.png" descr="wave-line.png"/>
          <p:cNvPicPr>
            <a:picLocks noChangeAspect="1"/>
          </p:cNvPicPr>
          <p:nvPr/>
        </p:nvPicPr>
        <p:blipFill>
          <a:blip r:embed="rId4">
            <a:extLst/>
          </a:blip>
          <a:srcRect l="16504" t="0" r="50434" b="0"/>
          <a:stretch>
            <a:fillRect/>
          </a:stretch>
        </p:blipFill>
        <p:spPr>
          <a:xfrm rot="5400000">
            <a:off x="-3378364" y="4686138"/>
            <a:ext cx="8216901" cy="140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ots-line-cropped.png" descr="dots-line-cropped.png"/>
          <p:cNvPicPr>
            <a:picLocks noChangeAspect="1"/>
          </p:cNvPicPr>
          <p:nvPr/>
        </p:nvPicPr>
        <p:blipFill>
          <a:blip r:embed="rId5">
            <a:extLst/>
          </a:blip>
          <a:srcRect l="4761" t="2928" r="10188" b="0"/>
          <a:stretch>
            <a:fillRect/>
          </a:stretch>
        </p:blipFill>
        <p:spPr>
          <a:xfrm rot="16199985">
            <a:off x="-4244962" y="4772011"/>
            <a:ext cx="9753601" cy="209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ots-line-cropped.png" descr="dots-line-cropped.png"/>
          <p:cNvPicPr>
            <a:picLocks noChangeAspect="1"/>
          </p:cNvPicPr>
          <p:nvPr/>
        </p:nvPicPr>
        <p:blipFill>
          <a:blip r:embed="rId5">
            <a:extLst/>
          </a:blip>
          <a:srcRect l="0" t="5872" r="0" b="5892"/>
          <a:stretch>
            <a:fillRect/>
          </a:stretch>
        </p:blipFill>
        <p:spPr>
          <a:xfrm rot="21599984">
            <a:off x="698498" y="469908"/>
            <a:ext cx="11468107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ots-line-cropped.png" descr="dots-line-cropped.png"/>
          <p:cNvPicPr>
            <a:picLocks noChangeAspect="1"/>
          </p:cNvPicPr>
          <p:nvPr/>
        </p:nvPicPr>
        <p:blipFill>
          <a:blip r:embed="rId5">
            <a:extLst/>
          </a:blip>
          <a:srcRect l="53986" t="2927" r="41140" b="0"/>
          <a:stretch>
            <a:fillRect/>
          </a:stretch>
        </p:blipFill>
        <p:spPr>
          <a:xfrm rot="21599984">
            <a:off x="12439650" y="9010646"/>
            <a:ext cx="558801" cy="209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dots-line-cropped.png" descr="dots-line-cropped.png"/>
          <p:cNvPicPr>
            <a:picLocks noChangeAspect="1"/>
          </p:cNvPicPr>
          <p:nvPr/>
        </p:nvPicPr>
        <p:blipFill>
          <a:blip r:embed="rId5">
            <a:extLst/>
          </a:blip>
          <a:srcRect l="37929" t="2926" r="56976" b="0"/>
          <a:stretch>
            <a:fillRect/>
          </a:stretch>
        </p:blipFill>
        <p:spPr>
          <a:xfrm rot="21599984">
            <a:off x="6350" y="9010652"/>
            <a:ext cx="584201" cy="209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ines-vert-line.png" descr="lines-vert-line.png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正文级别 1…"/>
          <p:cNvSpPr txBox="1"/>
          <p:nvPr>
            <p:ph type="body" idx="1"/>
          </p:nvPr>
        </p:nvSpPr>
        <p:spPr>
          <a:xfrm>
            <a:off x="1270000" y="1511300"/>
            <a:ext cx="10464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7"/>
              </a:buBlip>
            </a:lvl1pPr>
            <a:lvl2pPr>
              <a:buBlip>
                <a:blip r:embed="rId7"/>
              </a:buBlip>
            </a:lvl2pPr>
            <a:lvl3pPr>
              <a:buBlip>
                <a:blip r:embed="rId7"/>
              </a:buBlip>
            </a:lvl3pPr>
            <a:lvl4pPr>
              <a:buBlip>
                <a:blip r:embed="rId7"/>
              </a:buBlip>
            </a:lvl4pPr>
            <a:lvl5pPr>
              <a:buBlip>
                <a:blip r:embed="rId7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" name="标题文本"/>
          <p:cNvSpPr txBox="1"/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2" name="幻灯片编号"/>
          <p:cNvSpPr txBox="1"/>
          <p:nvPr>
            <p:ph type="sldNum" sz="quarter" idx="2"/>
          </p:nvPr>
        </p:nvSpPr>
        <p:spPr>
          <a:xfrm>
            <a:off x="6279642" y="9296400"/>
            <a:ext cx="432817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200">
                <a:latin typeface="+mn-lt"/>
                <a:ea typeface="+mn-ea"/>
                <a:cs typeface="+mn-cs"/>
                <a:sym typeface="Marker Fel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528D4D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1pPr>
      <a:lvl2pPr marL="9144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2pPr>
      <a:lvl3pPr marL="13716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3pPr>
      <a:lvl4pPr marL="18288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4pPr>
      <a:lvl5pPr marL="22860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5pPr>
      <a:lvl6pPr marL="27432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6pPr>
      <a:lvl7pPr marL="32004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7pPr>
      <a:lvl8pPr marL="36576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8pPr>
      <a:lvl9pPr marL="41148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7"/>
        </a:buBlip>
        <a:tabLst/>
        <a:defRPr b="0" baseline="0" cap="none" i="0" spc="0" strike="noStrike" sz="3600" u="none">
          <a:ln>
            <a:noFill/>
          </a:ln>
          <a:solidFill>
            <a:srgbClr val="006288"/>
          </a:solidFill>
          <a:uFillTx/>
          <a:latin typeface="+mj-lt"/>
          <a:ea typeface="+mj-ea"/>
          <a:cs typeface="+mj-cs"/>
          <a:sym typeface="Georgi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朗诵与感受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朗诵与感受</a:t>
            </a:r>
          </a:p>
        </p:txBody>
      </p:sp>
      <p:sp>
        <p:nvSpPr>
          <p:cNvPr id="205" name="feel？emotion？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feel？emotion？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春</a:t>
            </a:r>
          </a:p>
        </p:txBody>
      </p:sp>
      <p:sp>
        <p:nvSpPr>
          <p:cNvPr id="208" name="作者writer——朱自清，（1898年11月22日—1948年8月12日）中国近代散文家、诗人、学者、民主战士。（Chinese modern writer, poet, scholar, democracy soldier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作者writer——</a:t>
            </a:r>
            <a:r>
              <a:rPr sz="2400">
                <a:solidFill>
                  <a:srgbClr val="000000"/>
                </a:solidFill>
              </a:rPr>
              <a:t>朱自清，（1898年11月22日—1948年8月12日）中国近代散文家、诗人、学者、民主战士。（Chinese modern writer, poet, scholar, democracy soldier）</a:t>
            </a:r>
            <a:endParaRPr sz="2400">
              <a:solidFill>
                <a:srgbClr val="000000"/>
              </a:solidFill>
            </a:endParaRPr>
          </a:p>
          <a:p>
            <a:pPr>
              <a:buBlip>
                <a:blip r:embed="rId2"/>
              </a:buBlip>
            </a:pPr>
            <a:r>
              <a:t>作品简介：</a:t>
            </a:r>
            <a:r>
              <a:rPr sz="2200">
                <a:solidFill>
                  <a:srgbClr val="000000"/>
                </a:solidFill>
              </a:rPr>
              <a:t>在该篇“贮满诗意”的“春的赞歌”中，事实上饱含了作家特定时期的思想情绪、对人生及至人格的追求，表现了作家骨子里的传统文化积淀和他对自由境界的向往。《春》描写、讴歌了一个蓬蓬勃勃的春天，但它更是朱自清心灵世界的一种逼真写照。</a:t>
            </a:r>
            <a:endParaRPr sz="2200">
              <a:solidFill>
                <a:srgbClr val="000000"/>
              </a:solidFill>
            </a:endParaRPr>
          </a:p>
          <a:p>
            <a:pPr marL="279400" indent="-279400">
              <a:buBlip>
                <a:blip r:embed="rId2"/>
              </a:buBlip>
              <a:defRPr sz="2200">
                <a:solidFill>
                  <a:srgbClr val="000000"/>
                </a:solidFill>
              </a:defRPr>
            </a:pPr>
            <a:r>
              <a:t>spring，means=hope，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盼望着，盼望着，东风来了，春天的脚步近了。…"/>
          <p:cNvSpPr txBox="1"/>
          <p:nvPr>
            <p:ph type="body" idx="1"/>
          </p:nvPr>
        </p:nvSpPr>
        <p:spPr>
          <a:xfrm>
            <a:off x="1847850" y="1435210"/>
            <a:ext cx="10307886" cy="7339857"/>
          </a:xfrm>
          <a:prstGeom prst="rect">
            <a:avLst/>
          </a:prstGeom>
        </p:spPr>
        <p:txBody>
          <a:bodyPr/>
          <a:lstStyle/>
          <a:p>
            <a:pPr marL="0" indent="0" defTabSz="448055">
              <a:spcBef>
                <a:spcPts val="0"/>
              </a:spcBef>
              <a:buSzTx/>
              <a:buNone/>
              <a:defRPr sz="3038">
                <a:solidFill>
                  <a:srgbClr val="333333"/>
                </a:solidFill>
                <a:latin typeface="Songti TC Bold"/>
                <a:ea typeface="Songti TC Bold"/>
                <a:cs typeface="Songti TC Bold"/>
                <a:sym typeface="Songti TC Bold"/>
              </a:defRPr>
            </a:pPr>
            <a:r>
              <a:t>     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盼望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着，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盼望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着，东风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来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了，春天的脚步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  <a:latin typeface="Arial Black"/>
                <a:ea typeface="Arial Black"/>
                <a:cs typeface="Arial Black"/>
                <a:sym typeface="Arial Black"/>
              </a:rPr>
              <a:t>近</a:t>
            </a:r>
            <a:r>
              <a:rPr>
                <a:latin typeface="Arial Black"/>
                <a:ea typeface="Arial Black"/>
                <a:cs typeface="Arial Black"/>
                <a:sym typeface="Arial Black"/>
              </a:rPr>
              <a:t>了。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indent="0" defTabSz="448055">
              <a:spcBef>
                <a:spcPts val="0"/>
              </a:spcBef>
              <a:buSzTx/>
              <a:buNone/>
              <a:defRPr sz="3038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</a:t>
            </a:r>
            <a:r>
              <a:t>一切都像刚睡醒的样子，欣欣然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</a:rPr>
              <a:t>张</a:t>
            </a:r>
            <a:r>
              <a:t>开了眼。</a:t>
            </a:r>
            <a:r>
              <a:rPr>
                <a:solidFill>
                  <a:schemeClr val="accent4">
                    <a:hueOff val="238682"/>
                    <a:satOff val="26486"/>
                    <a:lumOff val="-19462"/>
                  </a:schemeClr>
                </a:solidFill>
              </a:rPr>
              <a:t>/</a:t>
            </a:r>
            <a:r>
              <a:t>山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</a:rPr>
              <a:t>朗润</a:t>
            </a:r>
            <a:r>
              <a:t>起来了，水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</a:rPr>
              <a:t>涨</a:t>
            </a:r>
            <a:r>
              <a:t>起来了，太阳的脸红起来了。</a:t>
            </a:r>
          </a:p>
          <a:p>
            <a:pPr marL="0" indent="0" defTabSz="448055">
              <a:spcBef>
                <a:spcPts val="0"/>
              </a:spcBef>
              <a:buSzTx/>
              <a:buNone/>
              <a:defRPr sz="3038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小草偷偷地从土里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</a:rPr>
              <a:t>钻</a:t>
            </a:r>
            <a:r>
              <a:t>出来，嫩嫩的，绿绿的。园子里，田野里，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</a:rPr>
              <a:t>瞧</a:t>
            </a:r>
            <a:r>
              <a:t>去，一大片一大片满是的。</a:t>
            </a:r>
            <a:r>
              <a:rPr>
                <a:solidFill>
                  <a:schemeClr val="accent4">
                    <a:hueOff val="238682"/>
                    <a:satOff val="26486"/>
                    <a:lumOff val="-19462"/>
                  </a:schemeClr>
                </a:solidFill>
              </a:rPr>
              <a:t>/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</a:rPr>
              <a:t>坐</a:t>
            </a:r>
            <a:r>
              <a:t>着，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</a:rPr>
              <a:t>躺</a:t>
            </a:r>
            <a:r>
              <a:t>着，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</a:rPr>
              <a:t>打</a:t>
            </a:r>
            <a:r>
              <a:t>两个滚，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</a:rPr>
              <a:t>踢</a:t>
            </a:r>
            <a:r>
              <a:t>几脚球，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</a:rPr>
              <a:t>赛</a:t>
            </a:r>
            <a:r>
              <a:t>几趟跑，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</a:rPr>
              <a:t>捉</a:t>
            </a:r>
            <a:r>
              <a:t>几回迷藏。风</a:t>
            </a:r>
            <a:r>
              <a:rPr>
                <a:solidFill>
                  <a:schemeClr val="accent6">
                    <a:hueOff val="-165988"/>
                    <a:lumOff val="-26755"/>
                  </a:schemeClr>
                </a:solidFill>
              </a:rPr>
              <a:t>轻悄悄</a:t>
            </a:r>
            <a:r>
              <a:t>的，草</a:t>
            </a:r>
            <a:r>
              <a:rPr>
                <a:solidFill>
                  <a:schemeClr val="accent6">
                    <a:hueOff val="-165988"/>
                    <a:lumOff val="-26755"/>
                  </a:schemeClr>
                </a:solidFill>
              </a:rPr>
              <a:t>软绵绵</a:t>
            </a:r>
            <a:r>
              <a:t>的。</a:t>
            </a:r>
          </a:p>
          <a:p>
            <a:pPr marL="0" indent="0" defTabSz="448055">
              <a:spcBef>
                <a:spcPts val="0"/>
              </a:spcBef>
              <a:buSzTx/>
              <a:buNone/>
              <a:defRPr sz="3038">
                <a:solidFill>
                  <a:srgbClr val="333333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桃树、杏树、梨树，你不让我，我不让你，都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</a:rPr>
              <a:t>开</a:t>
            </a:r>
            <a:r>
              <a:t>满了花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</a:rPr>
              <a:t>赶</a:t>
            </a:r>
            <a:r>
              <a:t>趟儿。红的像火，粉的像霞，白的像雪。</a:t>
            </a:r>
            <a:r>
              <a:rPr>
                <a:solidFill>
                  <a:schemeClr val="accent4">
                    <a:hueOff val="238682"/>
                    <a:satOff val="26486"/>
                    <a:lumOff val="-19462"/>
                  </a:schemeClr>
                </a:solidFill>
              </a:rPr>
              <a:t>/</a:t>
            </a:r>
            <a:r>
              <a:t>花里带着甜味儿；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</a:rPr>
              <a:t>闭</a:t>
            </a:r>
            <a:r>
              <a:t>了眼，树上仿佛已经满是桃儿、杏儿、梨儿。</a:t>
            </a:r>
            <a:r>
              <a:rPr>
                <a:solidFill>
                  <a:schemeClr val="accent4">
                    <a:hueOff val="238682"/>
                    <a:satOff val="26486"/>
                    <a:lumOff val="-19462"/>
                  </a:schemeClr>
                </a:solidFill>
              </a:rPr>
              <a:t>/</a:t>
            </a:r>
            <a:r>
              <a:t>花下成千成百的蜜蜂嗡嗡地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</a:rPr>
              <a:t>闹</a:t>
            </a:r>
            <a:r>
              <a:t>着，大小的蝴蝶飞来飞去。野花遍地是：杂样儿，有名字的，没名字的，</a:t>
            </a:r>
            <a:r>
              <a:rPr>
                <a:solidFill>
                  <a:schemeClr val="accent5">
                    <a:hueOff val="-188353"/>
                    <a:satOff val="-10165"/>
                    <a:lumOff val="-24610"/>
                  </a:schemeClr>
                </a:solidFill>
              </a:rPr>
              <a:t>散</a:t>
            </a:r>
            <a:r>
              <a:t>在花丛里，像眼睛，像星星，还眨呀眨的。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6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6.png"/></Relationships>

</file>

<file path=ppt/theme/theme1.xml><?xml version="1.0" encoding="utf-8"?>
<a:theme xmlns:a="http://schemas.openxmlformats.org/drawingml/2006/main" xmlns:r="http://schemas.openxmlformats.org/officeDocument/2006/relationships" name="Craft">
  <a:themeElements>
    <a:clrScheme name="Craft">
      <a:dk1>
        <a:srgbClr val="888888"/>
      </a:dk1>
      <a:lt1>
        <a:srgbClr val="006288"/>
      </a:lt1>
      <a:dk2>
        <a:srgbClr val="5C5D5F"/>
      </a:dk2>
      <a:lt2>
        <a:srgbClr val="CBCBCB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Georgia"/>
        <a:ea typeface="Georgia"/>
        <a:cs typeface="Georgia"/>
      </a:majorFont>
      <a:minorFont>
        <a:latin typeface="Marker Felt"/>
        <a:ea typeface="Marker Felt"/>
        <a:cs typeface="Marker Felt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30000"/>
                </a:srgbClr>
              </a:outerShdw>
            </a:effectLst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FFFFFF">
              <a:alpha val="70300"/>
            </a:srgb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6288"/>
            </a:solidFill>
            <a:effectLst/>
            <a:uFillTx/>
            <a:latin typeface="+mj-lt"/>
            <a:ea typeface="+mj-ea"/>
            <a:cs typeface="+mj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raft">
  <a:themeElements>
    <a:clrScheme name="Craft">
      <a:dk1>
        <a:srgbClr val="000000"/>
      </a:dk1>
      <a:lt1>
        <a:srgbClr val="FFFFFF"/>
      </a:lt1>
      <a:dk2>
        <a:srgbClr val="5C5D5F"/>
      </a:dk2>
      <a:lt2>
        <a:srgbClr val="CBCBCB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Georgia"/>
        <a:ea typeface="Georgia"/>
        <a:cs typeface="Georgia"/>
      </a:majorFont>
      <a:minorFont>
        <a:latin typeface="Marker Felt"/>
        <a:ea typeface="Marker Felt"/>
        <a:cs typeface="Marker Felt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30000"/>
                </a:srgbClr>
              </a:outerShdw>
            </a:effectLst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FFFFFF">
              <a:alpha val="70300"/>
            </a:srgb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6288"/>
            </a:solidFill>
            <a:effectLst/>
            <a:uFillTx/>
            <a:latin typeface="+mj-lt"/>
            <a:ea typeface="+mj-ea"/>
            <a:cs typeface="+mj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