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istas Chimuka" userId="2dd7538cbb704ef9" providerId="LiveId" clId="{F1323480-6795-44C9-8A3C-9494C2AB91AF}"/>
    <pc:docChg chg="custSel modSld">
      <pc:chgData name="Calistas Chimuka" userId="2dd7538cbb704ef9" providerId="LiveId" clId="{F1323480-6795-44C9-8A3C-9494C2AB91AF}" dt="2024-11-25T13:09:13.586" v="1" actId="21"/>
      <pc:docMkLst>
        <pc:docMk/>
      </pc:docMkLst>
      <pc:sldChg chg="delSp mod">
        <pc:chgData name="Calistas Chimuka" userId="2dd7538cbb704ef9" providerId="LiveId" clId="{F1323480-6795-44C9-8A3C-9494C2AB91AF}" dt="2024-11-25T13:09:13.586" v="1" actId="21"/>
        <pc:sldMkLst>
          <pc:docMk/>
          <pc:sldMk cId="1142392568" sldId="262"/>
        </pc:sldMkLst>
        <pc:spChg chg="del">
          <ac:chgData name="Calistas Chimuka" userId="2dd7538cbb704ef9" providerId="LiveId" clId="{F1323480-6795-44C9-8A3C-9494C2AB91AF}" dt="2024-11-25T13:09:03.833" v="0" actId="21"/>
          <ac:spMkLst>
            <pc:docMk/>
            <pc:sldMk cId="1142392568" sldId="262"/>
            <ac:spMk id="3" creationId="{F7997985-C7CE-4A1D-B6AB-D6D5D38B8822}"/>
          </ac:spMkLst>
        </pc:spChg>
        <pc:spChg chg="del">
          <ac:chgData name="Calistas Chimuka" userId="2dd7538cbb704ef9" providerId="LiveId" clId="{F1323480-6795-44C9-8A3C-9494C2AB91AF}" dt="2024-11-25T13:09:13.586" v="1" actId="21"/>
          <ac:spMkLst>
            <pc:docMk/>
            <pc:sldMk cId="1142392568" sldId="262"/>
            <ac:spMk id="4" creationId="{E52BD2AE-5D89-C4AF-75E7-4D0B14A893C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who.int/dashboards/covid19/data?n=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44D5-2EA8-69D6-6AF1-BA4F4BA53738}"/>
              </a:ext>
            </a:extLst>
          </p:cNvPr>
          <p:cNvSpPr>
            <a:spLocks noGrp="1"/>
          </p:cNvSpPr>
          <p:nvPr>
            <p:ph type="ctrTitle"/>
          </p:nvPr>
        </p:nvSpPr>
        <p:spPr/>
        <p:txBody>
          <a:bodyPr/>
          <a:lstStyle/>
          <a:p>
            <a:r>
              <a:rPr lang="en-ZA" dirty="0"/>
              <a:t>COVID19 DATA ANALYSIS</a:t>
            </a:r>
          </a:p>
        </p:txBody>
      </p:sp>
      <p:sp>
        <p:nvSpPr>
          <p:cNvPr id="3" name="Subtitle 2">
            <a:extLst>
              <a:ext uri="{FF2B5EF4-FFF2-40B4-BE49-F238E27FC236}">
                <a16:creationId xmlns:a16="http://schemas.microsoft.com/office/drawing/2014/main" id="{418291E4-9DBC-C17F-84DE-21E50CAFBE9A}"/>
              </a:ext>
            </a:extLst>
          </p:cNvPr>
          <p:cNvSpPr>
            <a:spLocks noGrp="1"/>
          </p:cNvSpPr>
          <p:nvPr>
            <p:ph type="subTitle" idx="1"/>
          </p:nvPr>
        </p:nvSpPr>
        <p:spPr/>
        <p:txBody>
          <a:bodyPr/>
          <a:lstStyle/>
          <a:p>
            <a:r>
              <a:rPr lang="en-ZA" dirty="0"/>
              <a:t>By Calistas </a:t>
            </a:r>
            <a:r>
              <a:rPr lang="en-ZA" dirty="0" err="1"/>
              <a:t>chimuka</a:t>
            </a:r>
            <a:endParaRPr lang="en-ZA" dirty="0"/>
          </a:p>
        </p:txBody>
      </p:sp>
    </p:spTree>
    <p:extLst>
      <p:ext uri="{BB962C8B-B14F-4D97-AF65-F5344CB8AC3E}">
        <p14:creationId xmlns:p14="http://schemas.microsoft.com/office/powerpoint/2010/main" val="255072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C6DCA2-0ED5-AF67-8414-A3585D426DB0}"/>
              </a:ext>
            </a:extLst>
          </p:cNvPr>
          <p:cNvSpPr txBox="1"/>
          <p:nvPr/>
        </p:nvSpPr>
        <p:spPr>
          <a:xfrm>
            <a:off x="1551008" y="1458410"/>
            <a:ext cx="8889357" cy="646331"/>
          </a:xfrm>
          <a:prstGeom prst="rect">
            <a:avLst/>
          </a:prstGeom>
          <a:noFill/>
        </p:spPr>
        <p:txBody>
          <a:bodyPr wrap="square" rtlCol="0">
            <a:spAutoFit/>
          </a:bodyPr>
          <a:lstStyle/>
          <a:p>
            <a:r>
              <a:rPr lang="en-ZA" sz="3600" b="1" dirty="0">
                <a:solidFill>
                  <a:schemeClr val="bg1"/>
                </a:solidFill>
              </a:rPr>
              <a:t>Project</a:t>
            </a:r>
          </a:p>
        </p:txBody>
      </p:sp>
      <p:sp>
        <p:nvSpPr>
          <p:cNvPr id="5" name="TextBox 4">
            <a:extLst>
              <a:ext uri="{FF2B5EF4-FFF2-40B4-BE49-F238E27FC236}">
                <a16:creationId xmlns:a16="http://schemas.microsoft.com/office/drawing/2014/main" id="{CCA87363-4636-09FF-D759-AD71B6FD1FCC}"/>
              </a:ext>
            </a:extLst>
          </p:cNvPr>
          <p:cNvSpPr txBox="1"/>
          <p:nvPr/>
        </p:nvSpPr>
        <p:spPr>
          <a:xfrm>
            <a:off x="1122744" y="2847372"/>
            <a:ext cx="9803757" cy="461665"/>
          </a:xfrm>
          <a:prstGeom prst="rect">
            <a:avLst/>
          </a:prstGeom>
          <a:noFill/>
        </p:spPr>
        <p:txBody>
          <a:bodyPr wrap="square" rtlCol="0">
            <a:spAutoFit/>
          </a:bodyPr>
          <a:lstStyle/>
          <a:p>
            <a:r>
              <a:rPr lang="en-ZA" sz="2400" dirty="0">
                <a:solidFill>
                  <a:schemeClr val="bg1"/>
                </a:solidFill>
              </a:rPr>
              <a:t>Analysis of the Covid19 pandemic on the World</a:t>
            </a:r>
          </a:p>
        </p:txBody>
      </p:sp>
    </p:spTree>
    <p:extLst>
      <p:ext uri="{BB962C8B-B14F-4D97-AF65-F5344CB8AC3E}">
        <p14:creationId xmlns:p14="http://schemas.microsoft.com/office/powerpoint/2010/main" val="4183713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1075-9A63-7A37-0F50-0509EAA8C8EB}"/>
              </a:ext>
            </a:extLst>
          </p:cNvPr>
          <p:cNvSpPr>
            <a:spLocks noGrp="1"/>
          </p:cNvSpPr>
          <p:nvPr>
            <p:ph type="title"/>
          </p:nvPr>
        </p:nvSpPr>
        <p:spPr/>
        <p:txBody>
          <a:bodyPr/>
          <a:lstStyle/>
          <a:p>
            <a:r>
              <a:rPr lang="en-ZA" dirty="0"/>
              <a:t>PROBLEM</a:t>
            </a:r>
          </a:p>
        </p:txBody>
      </p:sp>
      <p:sp>
        <p:nvSpPr>
          <p:cNvPr id="3" name="Content Placeholder 2">
            <a:extLst>
              <a:ext uri="{FF2B5EF4-FFF2-40B4-BE49-F238E27FC236}">
                <a16:creationId xmlns:a16="http://schemas.microsoft.com/office/drawing/2014/main" id="{2954E9AE-5D02-51CD-1BE4-9DD9C9CE3C41}"/>
              </a:ext>
            </a:extLst>
          </p:cNvPr>
          <p:cNvSpPr>
            <a:spLocks noGrp="1"/>
          </p:cNvSpPr>
          <p:nvPr>
            <p:ph idx="1"/>
          </p:nvPr>
        </p:nvSpPr>
        <p:spPr/>
        <p:txBody>
          <a:bodyPr/>
          <a:lstStyle/>
          <a:p>
            <a:r>
              <a:rPr lang="en-US" dirty="0"/>
              <a:t>The COVID-19 pandemic has had a profound impact on the world, with far-reaching consequences for global health, economies, and societies. </a:t>
            </a:r>
          </a:p>
          <a:p>
            <a:r>
              <a:rPr lang="en-US" dirty="0"/>
              <a:t>The pandemic has had a devastating impact on the global economy, with widespread lockdowns, supply chain disruptions, and significant losses in industries such as tourism and hospitality. According to the International Monetary Fund (IMF), the pandemic resulted in a 3.3% contraction in global GDP in 2020.</a:t>
            </a:r>
            <a:endParaRPr lang="en-ZA" dirty="0"/>
          </a:p>
        </p:txBody>
      </p:sp>
    </p:spTree>
    <p:extLst>
      <p:ext uri="{BB962C8B-B14F-4D97-AF65-F5344CB8AC3E}">
        <p14:creationId xmlns:p14="http://schemas.microsoft.com/office/powerpoint/2010/main" val="45127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869C-F103-9EEB-B400-39C60777047A}"/>
              </a:ext>
            </a:extLst>
          </p:cNvPr>
          <p:cNvSpPr>
            <a:spLocks noGrp="1"/>
          </p:cNvSpPr>
          <p:nvPr>
            <p:ph type="title"/>
          </p:nvPr>
        </p:nvSpPr>
        <p:spPr/>
        <p:txBody>
          <a:bodyPr/>
          <a:lstStyle/>
          <a:p>
            <a:r>
              <a:rPr lang="en-ZA" dirty="0"/>
              <a:t>Analysis and Findings</a:t>
            </a:r>
          </a:p>
        </p:txBody>
      </p:sp>
      <p:sp>
        <p:nvSpPr>
          <p:cNvPr id="3" name="Content Placeholder 2">
            <a:extLst>
              <a:ext uri="{FF2B5EF4-FFF2-40B4-BE49-F238E27FC236}">
                <a16:creationId xmlns:a16="http://schemas.microsoft.com/office/drawing/2014/main" id="{5E8D8E8B-1DB5-B022-F4A4-4BDD48ED029E}"/>
              </a:ext>
            </a:extLst>
          </p:cNvPr>
          <p:cNvSpPr>
            <a:spLocks noGrp="1"/>
          </p:cNvSpPr>
          <p:nvPr>
            <p:ph idx="1"/>
          </p:nvPr>
        </p:nvSpPr>
        <p:spPr/>
        <p:txBody>
          <a:bodyPr/>
          <a:lstStyle/>
          <a:p>
            <a:r>
              <a:rPr lang="en-ZA" dirty="0"/>
              <a:t>Dataset: 4 years transactional data from WHO covid19 website </a:t>
            </a:r>
            <a:r>
              <a:rPr lang="en-ZA" dirty="0">
                <a:hlinkClick r:id="rId2"/>
              </a:rPr>
              <a:t>https://data.who.int/dashboards/covid19/data?n=o</a:t>
            </a:r>
            <a:r>
              <a:rPr lang="en-ZA" dirty="0"/>
              <a:t> was used in the data analysis</a:t>
            </a:r>
          </a:p>
          <a:p>
            <a:r>
              <a:rPr lang="en-ZA" dirty="0"/>
              <a:t>Methodology: Power BI  was used for data preprocessing as well as creating visualizations and drawing insights from the data.</a:t>
            </a:r>
          </a:p>
        </p:txBody>
      </p:sp>
    </p:spTree>
    <p:extLst>
      <p:ext uri="{BB962C8B-B14F-4D97-AF65-F5344CB8AC3E}">
        <p14:creationId xmlns:p14="http://schemas.microsoft.com/office/powerpoint/2010/main" val="217725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5B77-E404-CAFC-0A8E-4428660B617C}"/>
              </a:ext>
            </a:extLst>
          </p:cNvPr>
          <p:cNvSpPr>
            <a:spLocks noGrp="1"/>
          </p:cNvSpPr>
          <p:nvPr>
            <p:ph type="title"/>
          </p:nvPr>
        </p:nvSpPr>
        <p:spPr/>
        <p:txBody>
          <a:bodyPr/>
          <a:lstStyle/>
          <a:p>
            <a:r>
              <a:rPr lang="en-ZA" dirty="0"/>
              <a:t>Insights</a:t>
            </a:r>
          </a:p>
        </p:txBody>
      </p:sp>
      <p:sp>
        <p:nvSpPr>
          <p:cNvPr id="3" name="Content Placeholder 2">
            <a:extLst>
              <a:ext uri="{FF2B5EF4-FFF2-40B4-BE49-F238E27FC236}">
                <a16:creationId xmlns:a16="http://schemas.microsoft.com/office/drawing/2014/main" id="{B9275DBB-6C04-76E3-2ADD-BB99C39DD453}"/>
              </a:ext>
            </a:extLst>
          </p:cNvPr>
          <p:cNvSpPr>
            <a:spLocks noGrp="1"/>
          </p:cNvSpPr>
          <p:nvPr>
            <p:ph idx="1"/>
          </p:nvPr>
        </p:nvSpPr>
        <p:spPr/>
        <p:txBody>
          <a:bodyPr/>
          <a:lstStyle/>
          <a:p>
            <a:r>
              <a:rPr lang="en-US" dirty="0"/>
              <a:t>The number of COVID-19 cases reported globally has fluctuated over time, with periods of rapid increase followed by declines.¹ According to the World Health Organization (WHO) data, the pandemic has resulted in Approximately 777 million reported cases and 7 million reported deaths worldwide.</a:t>
            </a:r>
          </a:p>
          <a:p>
            <a:r>
              <a:rPr lang="en-US" dirty="0"/>
              <a:t>The pandemic's impact has varied significantly across regions. According the data analyzed it shows that the Americas, Europe, and Western Pacific regions have been disproportionately affected, accounting for over 87% of global cases.² In contrast, the African and South-East Asian regions have reported relatively lower case numbers.</a:t>
            </a:r>
            <a:endParaRPr lang="en-ZA" dirty="0"/>
          </a:p>
        </p:txBody>
      </p:sp>
    </p:spTree>
    <p:extLst>
      <p:ext uri="{BB962C8B-B14F-4D97-AF65-F5344CB8AC3E}">
        <p14:creationId xmlns:p14="http://schemas.microsoft.com/office/powerpoint/2010/main" val="5481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D67B-7F14-6D7C-9842-F017198292AF}"/>
              </a:ext>
            </a:extLst>
          </p:cNvPr>
          <p:cNvSpPr>
            <a:spLocks noGrp="1"/>
          </p:cNvSpPr>
          <p:nvPr>
            <p:ph type="title"/>
          </p:nvPr>
        </p:nvSpPr>
        <p:spPr/>
        <p:txBody>
          <a:bodyPr/>
          <a:lstStyle/>
          <a:p>
            <a:r>
              <a:rPr lang="en-ZA" dirty="0"/>
              <a:t>Conclusion</a:t>
            </a:r>
          </a:p>
        </p:txBody>
      </p:sp>
      <p:sp>
        <p:nvSpPr>
          <p:cNvPr id="3" name="Content Placeholder 2">
            <a:extLst>
              <a:ext uri="{FF2B5EF4-FFF2-40B4-BE49-F238E27FC236}">
                <a16:creationId xmlns:a16="http://schemas.microsoft.com/office/drawing/2014/main" id="{89476F50-555D-88B4-F153-6D36CE4A120F}"/>
              </a:ext>
            </a:extLst>
          </p:cNvPr>
          <p:cNvSpPr>
            <a:spLocks noGrp="1"/>
          </p:cNvSpPr>
          <p:nvPr>
            <p:ph idx="1"/>
          </p:nvPr>
        </p:nvSpPr>
        <p:spPr/>
        <p:txBody>
          <a:bodyPr/>
          <a:lstStyle/>
          <a:p>
            <a:r>
              <a:rPr lang="en-US" dirty="0"/>
              <a:t>The COVID-19 pandemic has had a profound impact on the world, with significant consequences for global health, economies, and societies. While progress has been made in controlling the pandemic, continued vigilance and cooperation are necessary to address the ongoing challenges and ensure a sustainable recovery.</a:t>
            </a:r>
            <a:endParaRPr lang="en-ZA" dirty="0"/>
          </a:p>
        </p:txBody>
      </p:sp>
    </p:spTree>
    <p:extLst>
      <p:ext uri="{BB962C8B-B14F-4D97-AF65-F5344CB8AC3E}">
        <p14:creationId xmlns:p14="http://schemas.microsoft.com/office/powerpoint/2010/main" val="1091839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9DAE-A18D-5EF3-70FD-B377A949CE20}"/>
              </a:ext>
            </a:extLst>
          </p:cNvPr>
          <p:cNvSpPr>
            <a:spLocks noGrp="1"/>
          </p:cNvSpPr>
          <p:nvPr>
            <p:ph type="title"/>
          </p:nvPr>
        </p:nvSpPr>
        <p:spPr/>
        <p:txBody>
          <a:bodyPr/>
          <a:lstStyle/>
          <a:p>
            <a:r>
              <a:rPr lang="en-ZA" dirty="0"/>
              <a:t>Thank You.</a:t>
            </a:r>
          </a:p>
        </p:txBody>
      </p:sp>
    </p:spTree>
    <p:extLst>
      <p:ext uri="{BB962C8B-B14F-4D97-AF65-F5344CB8AC3E}">
        <p14:creationId xmlns:p14="http://schemas.microsoft.com/office/powerpoint/2010/main" val="1142392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39</TotalTime>
  <Words>313</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COVID19 DATA ANALYSIS</vt:lpstr>
      <vt:lpstr>PowerPoint Presentation</vt:lpstr>
      <vt:lpstr>PROBLEM</vt:lpstr>
      <vt:lpstr>Analysis and Findings</vt:lpstr>
      <vt:lpstr>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Calistas Chimuka</dc:creator>
  <cp:lastModifiedBy>Calistas Chimuka</cp:lastModifiedBy>
  <cp:revision>1</cp:revision>
  <dcterms:created xsi:type="dcterms:W3CDTF">2024-11-25T12:30:03Z</dcterms:created>
  <dcterms:modified xsi:type="dcterms:W3CDTF">2024-11-25T13:09:13Z</dcterms:modified>
</cp:coreProperties>
</file>