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venir" panose="02000503020000020003" pitchFamily="2" charset="0"/>
      <p:regular r:id="rId11"/>
      <p:italic r:id="rId12"/>
    </p:embeddedFont>
    <p:embeddedFont>
      <p:font typeface="Lato" panose="020F0502020204030203" pitchFamily="34" charset="77"/>
      <p:regular r:id="rId13"/>
      <p:bold r:id="rId14"/>
      <p:italic r:id="rId15"/>
      <p:boldItalic r:id="rId16"/>
    </p:embeddedFont>
    <p:embeddedFont>
      <p:font typeface="Montserrat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58"/>
  </p:normalViewPr>
  <p:slideViewPr>
    <p:cSldViewPr snapToGrid="0">
      <p:cViewPr varScale="1">
        <p:scale>
          <a:sx n="208" d="100"/>
          <a:sy n="208" d="100"/>
        </p:scale>
        <p:origin x="50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acaded03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acaded03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acaded03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acaded03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ad53a0b3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ad53a0b3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acaded03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acaded03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acaded03c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acaded03c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acaded03c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acaded03c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ad53a0b3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ad53a0b3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/>
          </p:nvPr>
        </p:nvSpPr>
        <p:spPr>
          <a:xfrm>
            <a:off x="311700" y="205950"/>
            <a:ext cx="3889500" cy="183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311700" y="2234525"/>
            <a:ext cx="3889500" cy="233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ctrTitle"/>
          </p:nvPr>
        </p:nvSpPr>
        <p:spPr>
          <a:xfrm>
            <a:off x="3502825" y="139297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latin typeface="Avenir"/>
                <a:ea typeface="Avenir"/>
                <a:cs typeface="Avenir"/>
                <a:sym typeface="Avenir"/>
              </a:rPr>
              <a:t>Carrom</a:t>
            </a:r>
            <a:endParaRPr sz="79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0" name="Google Shape;140;p14"/>
          <p:cNvSpPr txBox="1">
            <a:spLocks noGrp="1"/>
          </p:cNvSpPr>
          <p:nvPr>
            <p:ph type="subTitle" idx="1"/>
          </p:nvPr>
        </p:nvSpPr>
        <p:spPr>
          <a:xfrm>
            <a:off x="5083950" y="319037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Ayush Satyavarpu</a:t>
            </a:r>
            <a:endParaRPr sz="19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Calix Tang</a:t>
            </a:r>
            <a:endParaRPr sz="19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Akshat Jain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Carrom?</a:t>
            </a:r>
            <a:endParaRPr sz="3000"/>
          </a:p>
        </p:txBody>
      </p:sp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l="2083" t="1586" r="1901" b="2269"/>
          <a:stretch/>
        </p:blipFill>
        <p:spPr>
          <a:xfrm>
            <a:off x="5021025" y="1004100"/>
            <a:ext cx="4122975" cy="4139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982550" y="1307850"/>
            <a:ext cx="4824600" cy="1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Similar to pool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Knock pieces into holes in corners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Different colored pieces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Different point values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7249" y="2948403"/>
            <a:ext cx="249875" cy="25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7850" y="2947923"/>
            <a:ext cx="249875" cy="25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8425" y="2948621"/>
            <a:ext cx="249875" cy="250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9024" y="4256699"/>
            <a:ext cx="386974" cy="3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5416238" y="3357225"/>
            <a:ext cx="5319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10</a:t>
            </a:r>
            <a:endParaRPr sz="18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6816551" y="3357225"/>
            <a:ext cx="5319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50</a:t>
            </a:r>
            <a:endParaRPr sz="18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8197401" y="3357225"/>
            <a:ext cx="5319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20</a:t>
            </a:r>
            <a:endParaRPr sz="18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6594137" y="3876525"/>
            <a:ext cx="9573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Striker</a:t>
            </a:r>
            <a:endParaRPr sz="18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 l="4086" r="4086"/>
          <a:stretch/>
        </p:blipFill>
        <p:spPr>
          <a:xfrm>
            <a:off x="4572000" y="0"/>
            <a:ext cx="4571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311700" y="279575"/>
            <a:ext cx="3889500" cy="10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and Code Design</a:t>
            </a: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160625" y="1575275"/>
            <a:ext cx="3889500" cy="33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Networking classes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PlayerN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NetworkedGameBoard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DrawingSurface/Main classes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Tutorial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GameBoard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Menu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Credits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Factory classes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Piece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GenericGamePiece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Striker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Miscellaneous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Music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problems and code challenges</a:t>
            </a:r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1221300" y="1186550"/>
            <a:ext cx="3403200" cy="3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Design decisions: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Networking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How to implement?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Hooked up networking to Player objects</a:t>
            </a: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Game function &amp; mech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Turn system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What objects use which other objects</a:t>
            </a: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Graphics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What should the buttons look like?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How should we draw images so that speed isn’t compromised?</a:t>
            </a:r>
            <a:endParaRPr sz="1600"/>
          </a:p>
        </p:txBody>
      </p:sp>
      <p:sp>
        <p:nvSpPr>
          <p:cNvPr id="169" name="Google Shape;169;p17"/>
          <p:cNvSpPr txBox="1">
            <a:spLocks noGrp="1"/>
          </p:cNvSpPr>
          <p:nvPr>
            <p:ph type="body" idx="2"/>
          </p:nvPr>
        </p:nvSpPr>
        <p:spPr>
          <a:xfrm>
            <a:off x="4704621" y="1186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challenges: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Networking in general</a:t>
            </a:r>
            <a:endParaRPr sz="18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Redid Shelby’s code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Collisions</a:t>
            </a:r>
            <a:endParaRPr sz="18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Clipping &amp; cons. of momentum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Images</a:t>
            </a:r>
            <a:endParaRPr sz="18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Drawing the images efficiently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Carrom</a:t>
            </a:r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body" idx="1"/>
          </p:nvPr>
        </p:nvSpPr>
        <p:spPr>
          <a:xfrm>
            <a:off x="239950" y="1430225"/>
            <a:ext cx="4332000" cy="3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Game board with four holes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With the striker, goal is to sink the game pieces into the corner pockets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striker must stay between the two lines of the player’s playing side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Different pieces are worth different points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Black: 10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White: 20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Red (Queen): 50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you sink a piece, you get another chance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the red piece, you must sink another piece immediately after or you lose the queen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Finally, when all the pieces are off, the winner is the player with the most points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l="2083" t="1586" r="1901" b="2269"/>
          <a:stretch/>
        </p:blipFill>
        <p:spPr>
          <a:xfrm>
            <a:off x="5021025" y="1004100"/>
            <a:ext cx="4122975" cy="413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7249" y="2948403"/>
            <a:ext cx="249875" cy="25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7850" y="2947923"/>
            <a:ext cx="249875" cy="25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8425" y="2948621"/>
            <a:ext cx="249875" cy="250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9024" y="4256699"/>
            <a:ext cx="386974" cy="3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 txBox="1"/>
          <p:nvPr/>
        </p:nvSpPr>
        <p:spPr>
          <a:xfrm>
            <a:off x="5416238" y="3357225"/>
            <a:ext cx="5319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10</a:t>
            </a:r>
            <a:endParaRPr sz="18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6816551" y="3357225"/>
            <a:ext cx="5319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50</a:t>
            </a:r>
            <a:endParaRPr sz="18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8197401" y="3357225"/>
            <a:ext cx="5319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20</a:t>
            </a:r>
            <a:endParaRPr sz="18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6594137" y="3876525"/>
            <a:ext cx="9573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Striker</a:t>
            </a:r>
            <a:endParaRPr sz="18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</a:t>
            </a:r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body" idx="1"/>
          </p:nvPr>
        </p:nvSpPr>
        <p:spPr>
          <a:xfrm>
            <a:off x="112025" y="15184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Networked Bugs:</a:t>
            </a:r>
            <a:endParaRPr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Limited to two players</a:t>
            </a:r>
            <a:endParaRPr sz="160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Third player makes bad things happen</a:t>
            </a:r>
            <a:endParaRPr sz="12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Win condition exits program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General Bugs:</a:t>
            </a:r>
            <a:endParaRPr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Used to have buggy collision system</a:t>
            </a:r>
            <a:endParaRPr sz="160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Side hits resulted in a perpetual cycle of circular motion</a:t>
            </a:r>
            <a:endParaRPr sz="120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Fixed w/ an “unCollide” system</a:t>
            </a:r>
            <a:endParaRPr sz="12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Pieces can spawn in each other</a:t>
            </a:r>
            <a:endParaRPr sz="160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Cannot move on top of pieces</a:t>
            </a:r>
            <a:endParaRPr sz="120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Can still spawn in them </a:t>
            </a:r>
            <a:endParaRPr sz="1200"/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400" y="994675"/>
            <a:ext cx="1328800" cy="13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 rotWithShape="1">
          <a:blip r:embed="rId4">
            <a:alphaModFix/>
          </a:blip>
          <a:srcRect l="25772" t="16804" r="24929" b="51543"/>
          <a:stretch/>
        </p:blipFill>
        <p:spPr>
          <a:xfrm>
            <a:off x="5789600" y="3022225"/>
            <a:ext cx="3354401" cy="21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Controls</a:t>
            </a:r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 the arrow keys to move the striker between your two lines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When ready to aim, hit the enter key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 the mouse to move the trajectory line and aim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Right click to fire the striker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1"/>
          </p:nvPr>
        </p:nvSpPr>
        <p:spPr>
          <a:xfrm>
            <a:off x="1160150" y="11555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-"/>
            </a:pPr>
            <a:r>
              <a:rPr lang="en" sz="1900"/>
              <a:t>Revamp controls</a:t>
            </a:r>
            <a:endParaRPr sz="190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Counterintuitive at moment</a:t>
            </a:r>
            <a:endParaRPr sz="1700"/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Make networking work for 3+ players</a:t>
            </a:r>
            <a:endParaRPr sz="1900"/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Make the window resizable</a:t>
            </a:r>
            <a:endParaRPr sz="1900"/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Add sound effects for pieces colliding</a:t>
            </a:r>
            <a:endParaRPr sz="1900"/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Make images efficient by drawing them less frequently</a:t>
            </a:r>
            <a:endParaRPr sz="190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Would reduce the lag</a:t>
            </a:r>
            <a:endParaRPr sz="17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Macintosh PowerPoint</Application>
  <PresentationFormat>On-screen Show (16:9)</PresentationFormat>
  <Paragraphs>88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Montserrat</vt:lpstr>
      <vt:lpstr>Lato</vt:lpstr>
      <vt:lpstr>Arial</vt:lpstr>
      <vt:lpstr>Avenir</vt:lpstr>
      <vt:lpstr>Focus</vt:lpstr>
      <vt:lpstr>Carrom</vt:lpstr>
      <vt:lpstr>What is Carrom?</vt:lpstr>
      <vt:lpstr>UML and Code Design</vt:lpstr>
      <vt:lpstr>Design problems and code challenges</vt:lpstr>
      <vt:lpstr>Rules of Carrom</vt:lpstr>
      <vt:lpstr>Bugs</vt:lpstr>
      <vt:lpstr>Controls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Carrom</dc:title>
  <cp:lastModifiedBy>Akshat Jain</cp:lastModifiedBy>
  <cp:revision>1</cp:revision>
  <dcterms:modified xsi:type="dcterms:W3CDTF">2019-05-31T16:10:33Z</dcterms:modified>
</cp:coreProperties>
</file>