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6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E0DDD-96DF-49E6-AAB5-0ACD816EC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Day1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550F49-A34A-4AC8-AE5E-EB0DC27B2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3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EB370-2C90-4ABC-88F9-F36DBEF1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210E7-D6F6-49CE-90BD-11F728C5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已经汗流浃背了？</a:t>
            </a:r>
            <a:endParaRPr lang="en-US" altLang="zh-CN" dirty="0"/>
          </a:p>
          <a:p>
            <a:r>
              <a:rPr lang="zh-CN" altLang="en-US" dirty="0"/>
              <a:t>但是已经有</a:t>
            </a:r>
            <a:r>
              <a:rPr lang="en-US" altLang="zh-CN" dirty="0"/>
              <a:t>T3</a:t>
            </a:r>
            <a:r>
              <a:rPr lang="zh-CN" altLang="en-US" dirty="0"/>
              <a:t>消磨时间了呀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5FFB64-AC6A-4BF7-9B86-1EB903EE0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023" y="1501907"/>
            <a:ext cx="6476152" cy="43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9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DBEEF-0929-4099-9CE8-5CA38B6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42A47-7E5E-4849-96CA-48D908740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40" y="2286000"/>
            <a:ext cx="9720071" cy="4023360"/>
          </a:xfrm>
        </p:spPr>
        <p:txBody>
          <a:bodyPr/>
          <a:lstStyle/>
          <a:p>
            <a:r>
              <a:rPr lang="zh-CN" altLang="en-US" dirty="0"/>
              <a:t>暂时和</a:t>
            </a:r>
            <a:r>
              <a:rPr lang="en-US" altLang="zh-CN" dirty="0"/>
              <a:t>LCT</a:t>
            </a:r>
            <a:r>
              <a:rPr lang="zh-CN" altLang="en-US" dirty="0"/>
              <a:t>没啥关系吧，毕竟不是图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30%</a:t>
            </a:r>
            <a:r>
              <a:rPr lang="zh-CN" altLang="en-US" dirty="0"/>
              <a:t>：暴力</a:t>
            </a:r>
            <a:endParaRPr lang="en-US" altLang="zh-CN" dirty="0"/>
          </a:p>
          <a:p>
            <a:r>
              <a:rPr lang="en-US" altLang="zh-CN" dirty="0"/>
              <a:t>40%</a:t>
            </a:r>
            <a:r>
              <a:rPr lang="zh-CN" altLang="en-US" dirty="0"/>
              <a:t>：莫队？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之间有多少联通块等价于</a:t>
            </a:r>
            <a:r>
              <a:rPr lang="en-US" altLang="zh-CN" dirty="0"/>
              <a:t>r-l+1</a:t>
            </a:r>
            <a:r>
              <a:rPr lang="zh-CN" altLang="en-US" dirty="0"/>
              <a:t>减去有多少边起终点在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二位偏序！</a:t>
            </a:r>
            <a:endParaRPr lang="en-US" altLang="zh-CN" dirty="0"/>
          </a:p>
          <a:p>
            <a:r>
              <a:rPr lang="zh-CN" altLang="en-US" dirty="0"/>
              <a:t>离线：</a:t>
            </a:r>
            <a:r>
              <a:rPr lang="en-US" altLang="zh-CN" dirty="0"/>
              <a:t>CDQ</a:t>
            </a:r>
            <a:r>
              <a:rPr lang="zh-CN" altLang="en-US" dirty="0"/>
              <a:t>、扫描线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在线：主席树！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379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F8849-CC62-4C03-94D2-363D8194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7E68E-8A69-452A-AC57-8E7A9B3B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10%</a:t>
            </a:r>
            <a:r>
              <a:rPr lang="zh-CN" altLang="en-US" dirty="0"/>
              <a:t>：纯搜索</a:t>
            </a:r>
            <a:endParaRPr lang="en-US" altLang="zh-CN" dirty="0"/>
          </a:p>
          <a:p>
            <a:r>
              <a:rPr lang="en-US" altLang="zh-CN" dirty="0"/>
              <a:t>40%</a:t>
            </a:r>
            <a:r>
              <a:rPr lang="zh-CN" altLang="en-US" dirty="0"/>
              <a:t>：一维搜索、一维暴力</a:t>
            </a:r>
            <a:endParaRPr lang="en-US" altLang="zh-CN" dirty="0"/>
          </a:p>
          <a:p>
            <a:r>
              <a:rPr lang="en-US" altLang="zh-CN" dirty="0"/>
              <a:t>100%</a:t>
            </a:r>
            <a:r>
              <a:rPr lang="zh-CN" altLang="en-US" dirty="0"/>
              <a:t>：首先发现，対</a:t>
            </a:r>
            <a:r>
              <a:rPr lang="en-US" altLang="zh-CN" dirty="0"/>
              <a:t>A,B</a:t>
            </a:r>
            <a:r>
              <a:rPr lang="zh-CN" altLang="en-US" dirty="0"/>
              <a:t>排序不影响结果</a:t>
            </a:r>
            <a:endParaRPr lang="en-US" altLang="zh-CN" dirty="0"/>
          </a:p>
          <a:p>
            <a:r>
              <a:rPr lang="zh-CN" altLang="en-US" dirty="0"/>
              <a:t>从小到大从左上到右下的计算个数。记得记忆化。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232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CBCF8-03C9-4CB8-919E-80FE441B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2ACB0-3493-4BC1-AED8-454315E31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插头</a:t>
            </a:r>
            <a:r>
              <a:rPr lang="en-US" altLang="zh-CN" dirty="0" err="1"/>
              <a:t>dp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不不不，作为高贵的提交答案题，怎么能写插头</a:t>
            </a:r>
            <a:r>
              <a:rPr lang="en-US" altLang="zh-CN" dirty="0" err="1"/>
              <a:t>dp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zh-CN" altLang="en-US" dirty="0"/>
              <a:t>手写一个可视化游戏界面，支持上下左右行走、回滚操作、切换颜色、打印方案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手玩即可。 </a:t>
            </a:r>
          </a:p>
        </p:txBody>
      </p:sp>
    </p:spTree>
    <p:extLst>
      <p:ext uri="{BB962C8B-B14F-4D97-AF65-F5344CB8AC3E}">
        <p14:creationId xmlns:p14="http://schemas.microsoft.com/office/powerpoint/2010/main" val="951315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133</TotalTime>
  <Words>176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积分</vt:lpstr>
      <vt:lpstr>Day1</vt:lpstr>
      <vt:lpstr>分数</vt:lpstr>
      <vt:lpstr>T1</vt:lpstr>
      <vt:lpstr>T2</vt:lpstr>
      <vt:lpstr>T3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</dc:title>
  <dc:creator>碚 罗</dc:creator>
  <cp:lastModifiedBy>罗 碚</cp:lastModifiedBy>
  <cp:revision>6</cp:revision>
  <dcterms:created xsi:type="dcterms:W3CDTF">2023-12-15T03:13:33Z</dcterms:created>
  <dcterms:modified xsi:type="dcterms:W3CDTF">2023-12-15T05:29:51Z</dcterms:modified>
</cp:coreProperties>
</file>