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1" r:id="rId10"/>
    <p:sldId id="262" r:id="rId11"/>
    <p:sldId id="267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r>
              <a:rPr lang="zh-CN" altLang="zh-CN">
                <a:solidFill>
                  <a:srgbClr val="7030A0"/>
                </a:solidFill>
              </a:rPr>
              <a:t>金牌训练 NOI2023 模拟赛 Day1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zh-CN" altLang="en-US">
                <a:solidFill>
                  <a:srgbClr val="7030A0"/>
                </a:solidFill>
              </a:rPr>
              <a:t>解题报告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清华大学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zh-CN" altLang="en-US">
                <a:solidFill>
                  <a:srgbClr val="7030A0"/>
                </a:solidFill>
              </a:rPr>
              <a:t>陈栉旷</a:t>
            </a:r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r>
              <a:rPr lang="zh-CN" altLang="zh-CN">
                <a:solidFill>
                  <a:srgbClr val="7030A0"/>
                </a:solidFill>
              </a:rPr>
              <a:t>谢谢大家！</a:t>
            </a:r>
            <a:endParaRPr lang="en-US" altLang="zh-CN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：孤走暗巷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</a:rPr>
                  <a:t>题目描述</a:t>
                </a:r>
                <a:endParaRPr lang="zh-CN" altLang="en-US">
                  <a:solidFill>
                    <a:srgbClr val="7030A0"/>
                  </a:solidFill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</a:rPr>
                  <a:t>一个长度为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</a:rPr>
                  <a:t>的整数序列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</a:rPr>
                  <a:t> 种操作，每种操作为花费一定的代价将一段长度为给定值</a:t>
                </a:r>
                <a:r>
                  <a:rPr lang="zh-CN" altLang="en-US">
                    <a:solidFill>
                      <a:srgbClr val="7030A0"/>
                    </a:solidFill>
                  </a:rPr>
                  <a:t>的连续子区间加一或减一，每种操作都可以使用任意多次</a:t>
                </a:r>
                <a:endParaRPr lang="zh-CN" altLang="en-US">
                  <a:solidFill>
                    <a:srgbClr val="7030A0"/>
                  </a:solidFill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</a:rPr>
                  <a:t>求把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</a:rPr>
                  <a:t>变成单调不降的最小代价，或者判断无解</a:t>
                </a:r>
                <a:endParaRPr lang="zh-CN" altLang="en-US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200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：孤走暗巷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</a:rPr>
                  <a:t>简要算法：</a:t>
                </a:r>
                <a:r>
                  <a:rPr lang="zh-CN" altLang="en-US">
                    <a:solidFill>
                      <a:srgbClr val="7030A0"/>
                    </a:solidFill>
                  </a:rPr>
                  <a:t>费用流</a:t>
                </a:r>
                <a:endParaRPr lang="zh-CN" altLang="en-US">
                  <a:solidFill>
                    <a:srgbClr val="7030A0"/>
                  </a:solidFill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</a:rPr>
                  <a:t>看到把一段区间加一或减一，不难想到将序列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</a:rPr>
                  <a:t>差分，设差分数组为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>
                  <a:solidFill>
                    <a:srgbClr val="7030A0"/>
                  </a:solidFill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</a:rPr>
                  <a:t>这样每次操作可以视为对于三元组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</a:rPr>
                  <a:t>，花费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</a:rPr>
                  <a:t>的代价，让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加一，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减一，注意这里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可以为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目标是让所有的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非负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所有满足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）的点向汇点连边，容量为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，费用为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；源点向其他点连边，容量为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，费用为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（特殊地，源点向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连容量为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∞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边）</a:t>
                </a:r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对于操作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，连边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，容量无穷，费用为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求最小费用最大流，如果通向汇点的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边不满流，则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无解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：不跪</a:t>
            </a:r>
            <a:r>
              <a:rPr lang="zh-CN" altLang="en-US">
                <a:solidFill>
                  <a:srgbClr val="7030A0"/>
                </a:solidFill>
              </a:rPr>
              <a:t>模样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题目描述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一棵有根树，定义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𝑙𝑐𝑎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每次操作为将一个点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子树内与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距离不超过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的所有点的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加上一个定值，或者查询某个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树的大小和操作数都不超过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：不跪</a:t>
            </a:r>
            <a:r>
              <a:rPr lang="zh-CN" altLang="en-US">
                <a:solidFill>
                  <a:srgbClr val="7030A0"/>
                </a:solidFill>
              </a:rPr>
              <a:t>模样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简要算法：树剖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+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一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个小技巧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首先作一个分解来搞掉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𝑙𝑐𝑎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𝑙𝑐𝑎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可以视为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都在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的子树内的情况扣除掉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都在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的子树内的情况，其中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的子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结点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于是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𝑠𝑜𝑛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𝑠𝑢𝑏𝑡𝑟𝑒𝑒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是对称的，所以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𝑠𝑢𝑏𝑡𝑟𝑒𝑒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𝑠𝑢𝑏𝑡𝑟𝑒𝑒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上式等号右边第一部分可以把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分开，即得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𝑠𝑖𝑧𝑒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𝑠𝑢𝑚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𝑠𝑢𝑚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𝑠𝑢𝑏𝑡𝑟𝑒𝑒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于是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𝑠𝑖𝑧𝑒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𝑠𝑢𝑚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：不跪</a:t>
            </a:r>
            <a:r>
              <a:rPr lang="zh-CN" altLang="en-US">
                <a:solidFill>
                  <a:srgbClr val="7030A0"/>
                </a:solidFill>
              </a:rPr>
              <a:t>模样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对于子节点的和有这样一个小技巧，使用重链剖分，把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分成三部分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计算：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(i)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   (ii)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重儿子的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   (iii)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轻儿子的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之和</a:t>
                </a:r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(i)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(ii)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本质上都是在查询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𝑠𝑢𝑚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，考虑把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𝑠𝑢𝑚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分成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三部分：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初始的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𝑠𝑢𝑏𝑡𝑟𝑒𝑒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再加上所有形如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的修改（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子树内）的贡献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(2)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形如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𝑓𝑎𝑡ℎ𝑒𝑟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的修改的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贡献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(3)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形如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𝑓𝑎𝑡ℎ𝑒𝑟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𝑓𝑎𝑡ℎ𝑒𝑟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)),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的修改的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贡献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对于第一部分可以直接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dfs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序列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+BIT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（注意一次修改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的祖先的贡献为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子树内与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距离不超过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的点数），第二和第三部分可以在每次修改时打标记，每次查询时加上来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即可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：不跪</a:t>
            </a:r>
            <a:r>
              <a:rPr lang="zh-CN" altLang="en-US">
                <a:solidFill>
                  <a:srgbClr val="7030A0"/>
                </a:solidFill>
              </a:rPr>
              <a:t>模样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200650"/>
              </a:xfrm>
            </p:spPr>
            <p:txBody>
              <a:bodyPr>
                <a:normAutofit lnSpcReduction="10000"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下面考虑计算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(iii)</a:t>
                </a:r>
                <a:endParaRPr lang="en-US" altLang="zh-CN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所有轻儿子的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之和，我们要实时维护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考虑一次修改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的影响：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(i)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的子结点，则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加上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所有轻儿子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𝑠𝑖𝑧𝑒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之和</a:t>
                </a:r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(ii)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加上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所有轻儿子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子树内与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距离不超过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点数）之和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(iii)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到根的路径上的一条边（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的轻儿子），则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加上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𝑠𝑖𝑧𝑒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)×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子树内与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距离不超过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点数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对于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(i)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可以在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处打一个标记，当需要使用某个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的值时使用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𝑓𝑎𝑡ℎ𝑒𝑟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的标记即可；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(ii)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直接修改即可；对于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(iii)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由于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到根的路径上轻边数不超过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，也可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暴力修改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20065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3</a:t>
            </a:r>
            <a:r>
              <a:rPr lang="zh-CN" altLang="en-US">
                <a:solidFill>
                  <a:srgbClr val="7030A0"/>
                </a:solidFill>
              </a:rPr>
              <a:t>：对峙</a:t>
            </a:r>
            <a:r>
              <a:rPr lang="zh-CN" altLang="en-US">
                <a:solidFill>
                  <a:srgbClr val="7030A0"/>
                </a:solidFill>
              </a:rPr>
              <a:t>绝望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题目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描述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定义一个无向图的权值为所有结点度数的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次方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之和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求所有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阶简单无向图的权值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之和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3</a:t>
            </a:r>
            <a:r>
              <a:rPr lang="zh-CN" altLang="en-US">
                <a:solidFill>
                  <a:srgbClr val="7030A0"/>
                </a:solidFill>
              </a:rPr>
              <a:t>：对峙</a:t>
            </a:r>
            <a:r>
              <a:rPr lang="zh-CN" altLang="en-US">
                <a:solidFill>
                  <a:srgbClr val="7030A0"/>
                </a:solidFill>
              </a:rPr>
              <a:t>绝望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简要算法：第二类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Stirling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首先注意到所有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个点的地位是对等的，故只要求出所有简单无向图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的度数的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次方之和再乘上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即可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使用第二类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Stirling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数对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进行分解：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e>
                    </m:nary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为第二类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Stirling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数，即把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en-US" altLang="zh-CN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个元素分为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个非空集合的方案数</a:t>
                </a:r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问题转化成对每个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⋯,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，求出所有简单无向图在点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所连的边中选出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条的方案数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之和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考虑先确定选出的是哪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条边，再确定剩下的边选或不选，这一部分方案数为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对于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的预处理，可以利用容斥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!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)×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，把组合数拆开就是个卷积，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k</m:t>
                        </m:r>
                      </m:e>
                    </m:fun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解决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COMMONDATA" val="eyJoZGlkIjoiM2E0ZDkxZTIzNGNjMTFmMzAwMjUwYzMxZjUwODQzMWUifQ=="/>
  <p:tag name="KSO_WPP_MARK_KEY" val="8b0d46b7-dc79-44d9-b8d1-f0000ad0b62e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2689</Words>
  <Application>WPS 演示</Application>
  <PresentationFormat>宽屏</PresentationFormat>
  <Paragraphs>76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Cambria Math</vt:lpstr>
      <vt:lpstr>微软雅黑</vt:lpstr>
      <vt:lpstr>Arial Unicode MS</vt:lpstr>
      <vt:lpstr>Calibri</vt:lpstr>
      <vt:lpstr>Office 主题​​</vt:lpstr>
      <vt:lpstr>金牌训练 NOI2023 模拟赛 Day1 解题报告</vt:lpstr>
      <vt:lpstr>Task 1：孤走暗巷</vt:lpstr>
      <vt:lpstr>Task 1：孤走暗巷</vt:lpstr>
      <vt:lpstr>Task 2：不跪模样</vt:lpstr>
      <vt:lpstr>Task 2：不跪模样</vt:lpstr>
      <vt:lpstr>Task 2：不跪模样</vt:lpstr>
      <vt:lpstr>Task 2：不跪模样</vt:lpstr>
      <vt:lpstr>Task 3：对峙绝望</vt:lpstr>
      <vt:lpstr>Task 3：对峙绝望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xyz32768</cp:lastModifiedBy>
  <cp:revision>187</cp:revision>
  <dcterms:created xsi:type="dcterms:W3CDTF">2019-06-19T02:08:00Z</dcterms:created>
  <dcterms:modified xsi:type="dcterms:W3CDTF">2023-01-28T06:06:22Z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455B0FC8D3D0488EBC98A69B98056D6B</vt:lpwstr>
  </property>
</Properties>
</file>