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59" r:id="rId7"/>
    <p:sldId id="263" r:id="rId8"/>
    <p:sldId id="264" r:id="rId9"/>
    <p:sldId id="265" r:id="rId10"/>
    <p:sldId id="261" r:id="rId11"/>
    <p:sldId id="262" r:id="rId12"/>
    <p:sldId id="277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金牌训练 NOI2023 模拟赛 Day</a:t>
            </a:r>
            <a:r>
              <a:rPr lang="en-US" altLang="zh-CN">
                <a:solidFill>
                  <a:srgbClr val="7030A0"/>
                </a:solidFill>
              </a:rPr>
              <a:t>2 </a:t>
            </a:r>
            <a:r>
              <a:rPr lang="zh-CN" altLang="en-US">
                <a:solidFill>
                  <a:srgbClr val="7030A0"/>
                </a:solidFill>
              </a:rPr>
              <a:t>解题报告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en-US">
                <a:solidFill>
                  <a:srgbClr val="7030A0"/>
                </a:solidFill>
              </a:rPr>
              <a:t>清华大学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陈栉旷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网格与圆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简要算法：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莫比乌斯反演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为了方便，下面的圆心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坐标从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Thm. 1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：每个圆能被看见当且仅当圆心能被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看见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Pf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：充分性是显然的，下证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必要性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假如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处的圆心不能被看见，设圆心被圆心为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的圆挡住（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不妨设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在直线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的下侧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分别作出过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的下侧切线（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如图中的绿实线和蓝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实线）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因为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距离原点更近，所以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处圆的下侧切线与直线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的夹角一定大于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处圆的下侧切线与直线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的夹角，于是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处圆被直线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分割的下半侧一定会被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挡住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而此时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处的圆一定会在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的上侧，同理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处圆的被直线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分割的上半侧也一定会被挡住，从而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处的圆会被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挡住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 r="-434" b="-4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55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5" y="212725"/>
            <a:ext cx="2398395" cy="3162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网格与圆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</p:spPr>
            <p:txBody>
              <a:bodyPr>
                <a:normAutofit lnSpcReduction="20000"/>
              </a:bodyPr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Thm. 2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：圆心在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处的圆能被看到当且仅当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𝑔𝑐𝑑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Pf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：根据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Thm. 1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处的圆能被看到当且仅当对所有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到直线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的距离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大于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根据点到直线的距离公式，要求即为对所有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)≠(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|&gt;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不互质，则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𝑗𝑢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一定不能被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看到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否则由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Bezout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定理，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𝑗𝑢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的最小值为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，易得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能被看到当且仅当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要求即为有多少对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⋯,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𝑔𝑐𝑑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，这是一个莫比乌斯反演经典问题，对每个正整数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暴力计算出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𝑑𝑅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的点数后乘上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计入答案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，则时间复杂度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其实是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骗你的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29860"/>
              </a:xfrm>
              <a:blipFill rotWithShape="1">
                <a:blip r:embed="rId2"/>
                <a:stretch>
                  <a:fillRect b="-4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7030A0"/>
                </a:solidFill>
              </a:rPr>
              <a:t>谢谢大家！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：变量</a:t>
            </a:r>
            <a:r>
              <a:rPr lang="zh-CN" altLang="en-US">
                <a:solidFill>
                  <a:srgbClr val="7030A0"/>
                </a:solidFill>
              </a:rPr>
              <a:t>取值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个变量，分别为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，每个变量可以取值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另有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个限制，每个限制形如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最小值，保证有解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多测，数据组数不超过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500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1000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数组均非负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：变量</a:t>
            </a:r>
            <a:r>
              <a:rPr lang="zh-CN" altLang="en-US">
                <a:solidFill>
                  <a:srgbClr val="7030A0"/>
                </a:solidFill>
              </a:rPr>
              <a:t>取值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405" y="1314080"/>
                <a:ext cx="10969200" cy="4759200"/>
              </a:xfrm>
            </p:spPr>
            <p:txBody>
              <a:bodyPr>
                <a:normAutofit lnSpcReduction="10000"/>
              </a:bodyPr>
              <a:p>
                <a:r>
                  <a:rPr lang="zh-CN" altLang="en-US">
                    <a:solidFill>
                      <a:srgbClr val="7030A0"/>
                    </a:solidFill>
                  </a:rPr>
                  <a:t>简要算法：网络</a:t>
                </a:r>
                <a:r>
                  <a:rPr lang="zh-CN" altLang="en-US">
                    <a:solidFill>
                      <a:srgbClr val="7030A0"/>
                    </a:solidFill>
                  </a:rPr>
                  <a:t>最小割</a:t>
                </a:r>
                <a:endParaRPr lang="zh-CN" altLang="en-US">
                  <a:solidFill>
                    <a:srgbClr val="7030A0"/>
                  </a:solidFill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不难发现要最小化的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可以被写成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的形式，其中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不考虑限制条件，可设基础代价为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</m:nary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的正负讨论，若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则当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时需要多付出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的代价，若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则当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时需要多付出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的代价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可视为当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时需要多付出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的代价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建立最小割模型：割掉源到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的边代表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，割掉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到汇的边代表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endParaRPr lang="en-US" altLang="zh-CN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于是若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则源到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到汇的边容量为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；若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则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到汇的边容量为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，源到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之间连容量为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的双向边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405" y="1314080"/>
                <a:ext cx="10969200" cy="4759200"/>
              </a:xfrm>
              <a:blipFill rotWithShape="1">
                <a:blip r:embed="rId2"/>
                <a:stretch>
                  <a:fillRect l="-1" t="-6" r="3" b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1</a:t>
            </a:r>
            <a:r>
              <a:rPr lang="zh-CN" altLang="en-US">
                <a:solidFill>
                  <a:srgbClr val="7030A0"/>
                </a:solidFill>
              </a:rPr>
              <a:t>：变量</a:t>
            </a:r>
            <a:r>
              <a:rPr lang="zh-CN" altLang="en-US">
                <a:solidFill>
                  <a:srgbClr val="7030A0"/>
                </a:solidFill>
              </a:rPr>
              <a:t>取值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zh-CN">
                    <a:solidFill>
                      <a:srgbClr val="7030A0"/>
                    </a:solidFill>
                  </a:rPr>
                  <a:t>再考虑限制</a:t>
                </a:r>
                <a:endParaRPr lang="zh-CN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：要求即为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不能同时成立，可连边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，容量为无穷（割不掉）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：即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，同上，连双向边即可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：相当于强制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，把源到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的边和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到汇的边容量都设成无穷即可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答案即为最小割（最大流）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：树上距离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一棵树，每次查询一个点到一个编号区间内所有点距离的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树的大小和询问数都不超过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树上距离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本题有很多种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做法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Sol1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：线段树分治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虚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树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每次的询问区间拆成线段树上的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个区间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考虑离线，先把每个询问区间处理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好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然后对于线段树上的每个区间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，把与这个区间有关的所有询问拿出来，对于询问点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求出它到编号在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内的点的距离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内的点和询问点放在一起建一棵虚树，在虚树上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DP</a:t>
                </a:r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因为线段树上所有区间长度之和为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，每个询问区间也最多被拆成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个，所以总复杂度为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，如果使用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RMQ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LCA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并预处理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dfs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序，可以做到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func>
                      <m:funcPr>
                        <m:ctrl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树上距离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Sol2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分块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内的点分成整块部分和零散部分，零散部分用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RMQ-LCA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暴力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算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对于整块的部分可以预处理，即预处理出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𝑑𝑖𝑠𝑡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表示点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到第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块内点的距离最小值，对每个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进行一次树上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DP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2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树上距离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5200650"/>
              </a:xfrm>
            </p:spPr>
            <p:txBody>
              <a:bodyPr>
                <a:normAutofit lnSpcReduction="10000"/>
              </a:bodyPr>
              <a:p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Sol3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：点分树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+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线段树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先把点分树建出来，对每个询问枚举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i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zh-CN" altLang="en-US" b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点分树上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的一个祖先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先经过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再到达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点分子树内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编号在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内的点最短路程来更新答案，这里虽然会经过重复边，但对于求距离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最小值来说，是没有影响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可以将询问离线处理后枚举每个点分子树（设点分子树的根为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），把子树内的点到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的距离全部插入到线段树上，对于与这个点分子树有关的询问，线段树查询区间最小值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52006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7030A0"/>
                </a:solidFill>
              </a:rPr>
              <a:t>Task 3</a:t>
            </a:r>
            <a:r>
              <a:rPr lang="zh-CN" altLang="en-US">
                <a:solidFill>
                  <a:srgbClr val="7030A0"/>
                </a:solidFill>
              </a:rPr>
              <a:t>：网格与圆</a:t>
            </a:r>
            <a:endParaRPr lang="zh-CN" alt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题目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描述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一个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网格，每个格子的边长为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，并且都含有一个半径为</a:t>
                </a:r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en-US" altLang="zh-CN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的圆（左下角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除外），圆心位于格子的</a:t>
                </a:r>
                <a:r>
                  <a:rPr lang="zh-CN" altLang="en-US">
                    <a:solidFill>
                      <a:srgbClr val="7030A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中心</a:t>
                </a:r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M2E0ZDkxZTIzNGNjMTFmMzAwMjUwYzMxZjUwODQzMWUifQ=="/>
  <p:tag name="KSO_WPP_MARK_KEY" val="8b0d46b7-dc79-44d9-b8d1-f0000ad0b62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3344</Words>
  <Application>WPS Office WWO_base_provider_20221031101348-1857be321c</Application>
  <PresentationFormat>宽屏</PresentationFormat>
  <Paragraphs>92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Kingsoft Confetti</vt:lpstr>
      <vt:lpstr>Cambria Math</vt:lpstr>
      <vt:lpstr>Kingsoft Math</vt:lpstr>
      <vt:lpstr>汉仪书宋二KW</vt:lpstr>
      <vt:lpstr>微软雅黑</vt:lpstr>
      <vt:lpstr>汉仪旗黑KW 55S</vt:lpstr>
      <vt:lpstr>Office 主题​​</vt:lpstr>
      <vt:lpstr>金牌训练 NOI2023 模拟赛 Day2 解题报告</vt:lpstr>
      <vt:lpstr>Task 1：变量取值</vt:lpstr>
      <vt:lpstr>Task 1：变量取值</vt:lpstr>
      <vt:lpstr>Task 1：变量取值</vt:lpstr>
      <vt:lpstr>Task 2：树上距离</vt:lpstr>
      <vt:lpstr>Task 2：树上距离</vt:lpstr>
      <vt:lpstr>Task 2：树上距离</vt:lpstr>
      <vt:lpstr>Task 2：树上距离</vt:lpstr>
      <vt:lpstr>Task 3：网格与圆</vt:lpstr>
      <vt:lpstr>Task 3：网格与圆</vt:lpstr>
      <vt:lpstr>Task 3：网格与圆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金牌训练 NOI2023 模拟赛 Day2 解题报告</dc:title>
  <dc:creator/>
  <cp:lastModifiedBy>xyz32768</cp:lastModifiedBy>
  <dcterms:created xsi:type="dcterms:W3CDTF">2023-01-29T11:46:06Z</dcterms:created>
  <dcterms:modified xsi:type="dcterms:W3CDTF">2023-01-29T11:46:06Z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455B0FC8D3D0488EBC98A69B98056D6B</vt:lpwstr>
  </property>
</Properties>
</file>