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1" r:id="rId9"/>
    <p:sldId id="262" r:id="rId10"/>
    <p:sldId id="267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金牌训练 NOI2023 模拟赛 Day</a:t>
            </a:r>
            <a:r>
              <a:rPr lang="en-US" altLang="zh-CN">
                <a:solidFill>
                  <a:srgbClr val="7030A0"/>
                </a:solidFill>
              </a:rPr>
              <a:t>3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千与千寻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平面，横坐标从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，纵坐标从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每次等概率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随机向右走（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→((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）或向上走（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求从左下角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走到一个定点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的期望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步数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千与千寻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</a:rPr>
                  <a:t>简要算法：期望</a:t>
                </a:r>
                <a:r>
                  <a:rPr lang="en-US" altLang="zh-CN">
                    <a:solidFill>
                      <a:srgbClr val="7030A0"/>
                    </a:solidFill>
                  </a:rPr>
                  <a:t> DP </a:t>
                </a:r>
                <a:r>
                  <a:rPr lang="zh-CN" altLang="en-US">
                    <a:solidFill>
                      <a:srgbClr val="7030A0"/>
                    </a:solidFill>
                  </a:rPr>
                  <a:t>主元思想</a:t>
                </a:r>
                <a:r>
                  <a:rPr lang="en-US" altLang="zh-CN">
                    <a:solidFill>
                      <a:srgbClr val="7030A0"/>
                    </a:solidFill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</a:rPr>
                  <a:t>高斯</a:t>
                </a:r>
                <a:r>
                  <a:rPr lang="zh-CN" altLang="en-US">
                    <a:solidFill>
                      <a:srgbClr val="7030A0"/>
                    </a:solidFill>
                  </a:rPr>
                  <a:t>消元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下面交换起点和终点，向右走变成向左走，向上走变成向下走，求从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走到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的期望</a:t>
                </a:r>
                <a:r>
                  <a:rPr lang="zh-CN" altLang="en-US">
                    <a:solidFill>
                      <a:srgbClr val="7030A0"/>
                    </a:solidFill>
                  </a:rPr>
                  <a:t>步数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</a:rPr>
                  <a:t>设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为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走到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</a:rPr>
                  <a:t>的期望步数，则显然</a:t>
                </a:r>
                <a:r>
                  <a:rPr lang="en-US" altLang="zh-CN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可以列出递推式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为避免循环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转移，考虑设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为主元，对于所有的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表示成这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个主元的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线性组合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而对于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的情况，也可列出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，注意到我们已经把所有的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都表示成了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个主元的线性组合，所以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上式实际上是关于这些主元的一个线性方程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可以列出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个这样的线性方程，用高斯消元解这个线性方程组即可得出主元的值，回代到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表达式即得答案，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你的名字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网格上选出两两不同行不同列的三个格子，使得这三个格子两两的曼哈顿距离之和在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方案数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你的名字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40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分算法：组合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计数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不难发现这三个格子两两的曼哈顿距离之和其实等于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拆成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，下面以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为例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考虑枚举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的方案数计入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答案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坐标独立处理，不难得出方案数为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，实际上还要除掉一个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，因为这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个格子是不计顺序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固定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后使用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的前缀和即可，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你的名字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73675"/>
              </a:xfrm>
            </p:spPr>
            <p:txBody>
              <a:bodyPr>
                <a:normAutofit fontScale="90000" lnSpcReduction="2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正解：分类讨论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插值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注意到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是关于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的二次多项式，故其前缀和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是关于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的三次多项式，可以用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的平方和公式求出这个多项式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系数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我们要求的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答案是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次多项式，于是答案是关于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次多项式，注意到对于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的值是很容易求出来的，故可以用拉格朗日插值求出这个多项式在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分成两段得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，第一段提出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后容易计算，第二段拆成两个前缀和后仍然插值</a:t>
                </a:r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736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</a:rPr>
              <a:t>天气之子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一棵有根树，每个点有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两个属性（可能为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负）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的权值定义为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𝑎𝑛𝑐𝑒𝑠𝑡𝑜𝑟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𝑜𝑓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×|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𝑎𝑛𝑐𝑒𝑠𝑡𝑜𝑟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𝑜𝑓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每次操作让一个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加上一个</a:t>
                </a:r>
                <a:r>
                  <a:rPr lang="zh-CN" altLang="en-US" b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正数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，或者查询一个子树内的最大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权值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天气之子</a:t>
            </a:r>
            <a:endParaRPr lang="zh-CN" altLang="en-US">
              <a:solidFill>
                <a:srgbClr val="7030A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fontScale="8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简要算法：分块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凸壳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𝑎𝑛𝑐𝑒𝑠𝑡𝑜𝑟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𝑜𝑓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是定值，记作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再定义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𝑎𝑛𝑐𝑒𝑠𝑡𝑜𝑟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𝑜𝑓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，每次修改相当于子树内的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加上一个正值，询问即求一个子树内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最大值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下面通过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dfs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序列转化成区间修改查询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问题，以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的最大值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为例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考虑分块，修改时整块部分打标记，零散部分暴力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修改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考虑标记对块内最大值的影响，注意到如果要对于一个固定的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求一个块内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的最大值，可以看成一条斜率为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的直线经过形如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的某个点，在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轴上截距的最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大值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不难想到对一个块内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组成的点集维护上凸壳（需要事先块内对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排序）并维护一个指针表示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最大值在凸壳上的位置，每次修改零散的部分暴力重构凸壳，整块的部分打上标记并维护指针的位置，注意到每次修改加上的是正值，所以用来切的直线斜率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是递减的，可以暴力向右移动指针到最优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询问零散的部分暴力，整块的部分用块内指针所指的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更新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答案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下面分析每次修改暴力移动指针的复杂度：由单调性，一个块内指针最多移动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次直到它下次被暴力重构，而暴力重构某个块的次数最多为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，所以指针移动的总次数为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类似处理，总复杂度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3052</Words>
  <Application>WPS 演示</Application>
  <PresentationFormat>宽屏</PresentationFormat>
  <Paragraphs>65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Office 主题​​</vt:lpstr>
      <vt:lpstr>金牌训练 NOI2023 模拟赛 Day3 解题报告</vt:lpstr>
      <vt:lpstr>Task 1：千与千寻</vt:lpstr>
      <vt:lpstr>Task 1：千与千寻</vt:lpstr>
      <vt:lpstr>Task 2：你的名字</vt:lpstr>
      <vt:lpstr>Task 2：你的名字</vt:lpstr>
      <vt:lpstr>Task 2：你的名字</vt:lpstr>
      <vt:lpstr>Task 3：天气之子</vt:lpstr>
      <vt:lpstr>Task 3：天气之子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xyz32768</cp:lastModifiedBy>
  <cp:revision>199</cp:revision>
  <dcterms:created xsi:type="dcterms:W3CDTF">2019-06-19T02:08:00Z</dcterms:created>
  <dcterms:modified xsi:type="dcterms:W3CDTF">2023-01-30T04:40:31Z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455B0FC8D3D0488EBC98A69B98056D6B</vt:lpwstr>
  </property>
</Properties>
</file>