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9" r:id="rId6"/>
    <p:sldId id="263" r:id="rId7"/>
    <p:sldId id="261" r:id="rId8"/>
    <p:sldId id="262" r:id="rId9"/>
    <p:sldId id="26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E6"/>
    <a:srgbClr val="F5C3DF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8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zh-CN">
                <a:solidFill>
                  <a:srgbClr val="7030A0"/>
                </a:solidFill>
              </a:rPr>
              <a:t>金牌训练 NOI2023 模拟赛</a:t>
            </a:r>
            <a:br>
              <a:rPr lang="zh-CN" altLang="zh-CN">
                <a:solidFill>
                  <a:srgbClr val="7030A0"/>
                </a:solidFill>
              </a:rPr>
            </a:br>
            <a:r>
              <a:rPr lang="zh-CN" altLang="zh-CN">
                <a:solidFill>
                  <a:srgbClr val="7030A0"/>
                </a:solidFill>
              </a:rPr>
              <a:t>Day</a:t>
            </a:r>
            <a:r>
              <a:rPr lang="en-US" altLang="zh-CN">
                <a:solidFill>
                  <a:srgbClr val="7030A0"/>
                </a:solidFill>
              </a:rPr>
              <a:t>9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：异或</a:t>
            </a:r>
            <a:r>
              <a:rPr lang="zh-CN" altLang="en-US">
                <a:solidFill>
                  <a:srgbClr val="7030A0"/>
                </a:solidFill>
              </a:rPr>
              <a:t>路径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</a:rPr>
                  <a:t>描述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网格图，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的权值为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求一条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的路径（不一定是简单路径），使得路径经过的格子权值异或和最大（一个格子被经过几次就异或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几次）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500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：异或</a:t>
            </a:r>
            <a:r>
              <a:rPr lang="zh-CN" altLang="en-US">
                <a:solidFill>
                  <a:srgbClr val="7030A0"/>
                </a:solidFill>
              </a:rPr>
              <a:t>路径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</p:spPr>
            <p:txBody>
              <a:bodyPr>
                <a:normAutofit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线性基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结论：对于所有格子的一个子集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，存在一条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的路径使得这条路径所经过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奇数次的格子集合恰好为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具有相同的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奇偶性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必要性：显然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走的步数与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具有相同的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奇偶性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充分性：考虑构造，注意到对于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，如果先从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走到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再原路返回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所经过次数的奇偶性都会取反，于是对于任意一个大小为奇数的集合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，都可以从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出发，走过若干格子之后回到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，使得经过奇数次的格子集合恰好为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（初始时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’={(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)}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）。取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的一条特定路径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)}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具有相同的奇偶性，那么因为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\{(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)}|=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所以可取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\{(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的对称差（异或集合），显然这时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为偶数，可以先从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出发走若干步回到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以达到状态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，然后沿着路径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，就到达了状态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于是问题转化成选奇数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/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偶数个数的最大异或和，选奇数个数的最大异或和可以每个数加上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时候线性基求最大异或和（第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位一定为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）再减去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，选偶数个数同理（线性基求最大异或和时初始值设为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317490"/>
              </a:xfrm>
              <a:blipFill rotWithShape="1">
                <a:blip r:embed="rId2"/>
                <a:stretch>
                  <a:fillRect b="-5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：买</a:t>
            </a:r>
            <a:r>
              <a:rPr lang="zh-CN" altLang="en-US">
                <a:solidFill>
                  <a:srgbClr val="7030A0"/>
                </a:solidFill>
              </a:rPr>
              <a:t>棉花糖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组物品，第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组物品有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个，其中第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个物品的代价为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，保证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次询问，第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次查询取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个物品的最小代价（每组物品只能取前面若干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500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：买</a:t>
            </a:r>
            <a:r>
              <a:rPr lang="zh-CN" altLang="en-US">
                <a:solidFill>
                  <a:srgbClr val="7030A0"/>
                </a:solidFill>
              </a:rPr>
              <a:t>棉花糖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</p:spPr>
            <p:txBody>
              <a:bodyPr>
                <a:normAutofit lnSpcReduction="2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DP+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分治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结论：如果选取的总物品数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确定，则最优方案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下最多有一组物品使得这个物品被选取的个数既不是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也不是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证明：假设有组物品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使得这两组物品被选取的个数分别为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，要让方案最优，就需要满足无论让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减一，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加一还是让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加一，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减一都不能让总代价更小，从而有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，但由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的生成方式有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，从而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，这是一个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矛盾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有了这个结论，考虑分治，定义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组物品选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个的最小代价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讨论没选满的那一组在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还是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𝑚𝑖𝑑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</a:rPr>
                  <a:t>，前者可以先递归求</a:t>
                </a:r>
                <a:r>
                  <a:rPr lang="en-US" altLang="zh-CN">
                    <a:solidFill>
                      <a:srgbClr val="7030A0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𝑚𝑖𝑑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，然后把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𝑚𝑖𝑑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内物品的影响用背包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DP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算到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中去（此时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𝑚𝑖𝑑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内的物品要么不选要么选满），再用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更新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，后者同理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𝑛𝑚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28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：删除</a:t>
            </a:r>
            <a:r>
              <a:rPr lang="zh-CN" altLang="en-US">
                <a:solidFill>
                  <a:srgbClr val="7030A0"/>
                </a:solidFill>
              </a:rPr>
              <a:t>序列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定义一棵树的删除序列为：每一次将树中优先级最小的叶子节点删掉，将该节点加入到当前序列的最末端，最后只剩下一个节点时将该节点加入到结尾。其中叶子的定义为度数为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的节点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给定一棵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节点的数，初始节点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的优先级为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次修改或询问，修改时会把一个点的优先级改成当前所有点的优先级加一，询问时会查询一个点在删除序列中是第几个元素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删除序列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fontScale="90000"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LCT+BIT</a:t>
                </a:r>
                <a:endParaRPr 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因为优先级最大的点一定是最后被删掉的，考虑以优先级最大的点为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设原来的根为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，一个不为根的点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被修改成优先级最大的点，那么不难发现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的路径上的点会被移动到删除序列的最后面（顺序为路径上从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）的顺序，其余的点保持在删除序列中的相对位置不变，然后把根换成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这很像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LCT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MakeRoot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操作，可用实链来表示删除序列中连续的一些点，它们在删除序列中的顺序按深度从大到小排列（初始时所有的边都是虚边）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并为每条实链定义优先级，初始状态点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所在实链的优先级设为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在删除序列中的位置，每次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MakeRoot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后得到的实链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的优先级设为点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的优先级（即当前最大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优先级）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易得所有点按所在实链的优先级为第一关键字，深度（在实链上的位置）为第二关键字排序，即可得到删除序列，故可以实链的优先级为下标，用一个树状数组维护优先级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的所有实链的</a:t>
                </a:r>
                <a:r>
                  <a:rPr lang="zh-CN" altLang="en-US" b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点数和</a:t>
                </a:r>
                <a:endParaRPr lang="zh-CN" altLang="en-US" b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询问即先在树状数组上查询优先级小于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所在实链的所有实链点数之和，设为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，再查询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在实链上是从下到上第几个点，设为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，这样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在删除序列中的位置就是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宽屏</PresentationFormat>
  <Paragraphs>56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Wingdings</vt:lpstr>
      <vt:lpstr>思源黑体 CN</vt:lpstr>
      <vt:lpstr>Cambria Math</vt:lpstr>
      <vt:lpstr>DejaVu Math TeX Gyre</vt:lpstr>
      <vt:lpstr>MS Mincho</vt:lpstr>
      <vt:lpstr>微软雅黑</vt:lpstr>
      <vt:lpstr>宋体</vt:lpstr>
      <vt:lpstr>Arial Unicode MS</vt:lpstr>
      <vt:lpstr>Calibri</vt:lpstr>
      <vt:lpstr>Source Han Sans JP</vt:lpstr>
      <vt:lpstr>Office 主题​​</vt:lpstr>
      <vt:lpstr>金牌训练 NOI2023 模拟赛 Day9 解题报告</vt:lpstr>
      <vt:lpstr>Task 1：异或路径</vt:lpstr>
      <vt:lpstr>Task 1：异或路径</vt:lpstr>
      <vt:lpstr>Task 2：买棉花糖</vt:lpstr>
      <vt:lpstr>Task 2：买棉花糖</vt:lpstr>
      <vt:lpstr>Task 3：删除序列</vt:lpstr>
      <vt:lpstr>Task 3：删除序列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clyz</cp:lastModifiedBy>
  <cp:revision>225</cp:revision>
  <dcterms:created xsi:type="dcterms:W3CDTF">2023-02-05T04:32:04Z</dcterms:created>
  <dcterms:modified xsi:type="dcterms:W3CDTF">2023-02-05T04:32:04Z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>455B0FC8D3D0488EBC98A69B98056D6B</vt:lpwstr>
  </property>
</Properties>
</file>