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27238-A026-4AD2-A5F6-4D037E69C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11EF2-20B5-402C-9216-B10D03BBA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罗碚</a:t>
            </a:r>
          </a:p>
        </p:txBody>
      </p:sp>
    </p:spTree>
    <p:extLst>
      <p:ext uri="{BB962C8B-B14F-4D97-AF65-F5344CB8AC3E}">
        <p14:creationId xmlns:p14="http://schemas.microsoft.com/office/powerpoint/2010/main" val="77424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78908-E068-4DBA-88EE-F7FAAE62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题目名整活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B94A38-36A6-426E-891F-87481423D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诶嘿！</a:t>
            </a:r>
          </a:p>
        </p:txBody>
      </p:sp>
    </p:spTree>
    <p:extLst>
      <p:ext uri="{BB962C8B-B14F-4D97-AF65-F5344CB8AC3E}">
        <p14:creationId xmlns:p14="http://schemas.microsoft.com/office/powerpoint/2010/main" val="168733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8E35C-A870-4DA4-8250-B77C4C33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我是谁？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50798-4489-4AB2-964D-A6F0C13E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罗碚</a:t>
            </a:r>
            <a:endParaRPr lang="en-US" altLang="zh-CN" dirty="0"/>
          </a:p>
          <a:p>
            <a:r>
              <a:rPr lang="zh-CN" altLang="en-US" dirty="0"/>
              <a:t>毕业于中国人民大学</a:t>
            </a:r>
            <a:endParaRPr lang="en-US" altLang="zh-CN" dirty="0"/>
          </a:p>
          <a:p>
            <a:r>
              <a:rPr lang="zh-CN" altLang="en-US" dirty="0"/>
              <a:t>现就读于清华大学交叉信息研究院</a:t>
            </a:r>
            <a:endParaRPr lang="en-US" altLang="zh-CN" dirty="0"/>
          </a:p>
          <a:p>
            <a:r>
              <a:rPr lang="en-US" altLang="zh-CN" dirty="0"/>
              <a:t>ACM ICPC 3</a:t>
            </a:r>
            <a:r>
              <a:rPr lang="zh-CN" altLang="en-US" dirty="0"/>
              <a:t>金</a:t>
            </a:r>
            <a:r>
              <a:rPr lang="en-US" altLang="zh-CN" dirty="0"/>
              <a:t>4</a:t>
            </a:r>
            <a:r>
              <a:rPr lang="zh-CN" altLang="en-US" dirty="0"/>
              <a:t>银</a:t>
            </a:r>
            <a:endParaRPr lang="en-US" altLang="zh-CN" dirty="0"/>
          </a:p>
          <a:p>
            <a:r>
              <a:rPr lang="zh-CN" altLang="en-US" dirty="0"/>
              <a:t>曾任</a:t>
            </a:r>
            <a:r>
              <a:rPr lang="en-US" altLang="zh-CN" dirty="0"/>
              <a:t>CCF NOI&amp;CCF WC</a:t>
            </a:r>
            <a:r>
              <a:rPr lang="zh-CN" altLang="en-US" dirty="0"/>
              <a:t>出题人</a:t>
            </a:r>
            <a:r>
              <a:rPr lang="en-US" altLang="zh-CN" dirty="0"/>
              <a:t>&amp;</a:t>
            </a:r>
            <a:r>
              <a:rPr lang="zh-CN" altLang="en-US" dirty="0"/>
              <a:t>验题人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8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B8E3A-1B09-4F63-8028-B0F907EA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B78A52-4F41-4C1B-8D36-5C075DED5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蒙德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稻妻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zh-CN" altLang="en-US" dirty="0"/>
                  <a:t>须弥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璃月</a:t>
                </a:r>
                <a:endParaRPr lang="en-US" altLang="zh-CN" dirty="0"/>
              </a:p>
              <a:p>
                <a:r>
                  <a:rPr lang="zh-CN" altLang="en-US" dirty="0"/>
                  <a:t>总体上偏简单，正常</a:t>
                </a:r>
                <a:r>
                  <a:rPr lang="en-US" altLang="zh-CN" dirty="0"/>
                  <a:t>NOIP</a:t>
                </a:r>
                <a:r>
                  <a:rPr lang="zh-CN" altLang="en-US" dirty="0"/>
                  <a:t>一等奖选手可以在</a:t>
                </a:r>
                <a:r>
                  <a:rPr lang="en-US" altLang="zh-CN" dirty="0"/>
                  <a:t>3h</a:t>
                </a:r>
                <a:r>
                  <a:rPr lang="zh-CN" altLang="en-US" dirty="0"/>
                  <a:t>内做完。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B78A52-4F41-4C1B-8D36-5C075DED5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38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2C29A-5001-44FD-92C9-4F200C1C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FD4CC-F607-4ABF-B768-1A49F3A4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显然，一个度数为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的节点对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的贡献为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暴力加起来就好。</a:t>
                </a:r>
                <a:endParaRPr lang="en-US" altLang="zh-CN" dirty="0"/>
              </a:p>
              <a:p>
                <a:r>
                  <a:rPr lang="zh-CN" altLang="en-US" dirty="0"/>
                  <a:t>总复杂度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注意重边。</a:t>
                </a:r>
                <a:endParaRPr lang="en-US" altLang="zh-CN" dirty="0"/>
              </a:p>
              <a:p>
                <a:r>
                  <a:rPr lang="zh-CN" altLang="en-US" dirty="0"/>
                  <a:t>注意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最大为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如何快速求全体阶乘的倒数？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FD4CC-F607-4ABF-B768-1A49F3A4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78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94F30-D739-40DE-AB5A-3AB22A98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稻妻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84FC45-B425-466A-9DCF-B5B23A3F2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首先，所有图上的桥不能断，所以答案首先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上所有桥的寿命。</a:t>
                </a:r>
                <a:endParaRPr lang="en-US" altLang="zh-CN" dirty="0"/>
              </a:p>
              <a:p>
                <a:r>
                  <a:rPr lang="zh-CN" altLang="en-US" dirty="0"/>
                  <a:t>对于基本环，假设最小的三条边为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，那么这个环寿命为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遍历一遍即可。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对拍如何构造仙人掌？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84FC45-B425-466A-9DCF-B5B23A3F2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DDF6-A079-42AB-B15E-4A9CE0DE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须弥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DA9BFC-BD5D-42D9-B5F8-9E96E9B5A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334494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线性无关，那么可以直接解出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首先，通过加减乘除令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其中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𝐴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+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𝐴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+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3</m:t>
                        </m:r>
                      </m:sub>
                    </m:sSub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𝐴</m:t>
                        </m:r>
                      </m:e>
                      <m:sub>
                        <m:r>
                          <a:rPr lang="en-US" altLang="zh-CN" i="1"/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在三维空间中张成三角形。</a:t>
                </a:r>
                <a:endParaRPr lang="en-US" altLang="zh-CN" dirty="0"/>
              </a:p>
              <a:p>
                <a:r>
                  <a:rPr lang="zh-CN" altLang="en-US" dirty="0"/>
                  <a:t>直接查询会比较困难，将三维空间投影到</a:t>
                </a:r>
                <a:r>
                  <a:rPr lang="en-US" altLang="zh-CN" dirty="0" err="1"/>
                  <a:t>xy</a:t>
                </a:r>
                <a:r>
                  <a:rPr lang="zh-CN" altLang="en-US" dirty="0"/>
                  <a:t>平面上，这样问题转化为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 err="1"/>
                  <a:t>xy</a:t>
                </a:r>
                <a:r>
                  <a:rPr lang="zh-CN" altLang="en-US" dirty="0"/>
                  <a:t>上的投影是否在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 err="1"/>
                  <a:t>xy</a:t>
                </a:r>
                <a:r>
                  <a:rPr lang="zh-CN" altLang="en-US" dirty="0"/>
                  <a:t>上的投影的三角形内。</a:t>
                </a:r>
                <a:endParaRPr lang="en-US" altLang="zh-CN" dirty="0"/>
              </a:p>
              <a:p>
                <a:r>
                  <a:rPr lang="zh-CN" altLang="en-US"/>
                  <a:t>别的数学做法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DA9BFC-BD5D-42D9-B5F8-9E96E9B5A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334494"/>
              </a:xfrm>
              <a:blipFill>
                <a:blip r:embed="rId2"/>
                <a:stretch>
                  <a:fillRect l="-188" t="-1266" r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7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A5076-E57A-49F4-9BA6-42FD7343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璃月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EA7BE-7617-4474-909F-D31AAE0FD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首先，由于是排列，一共有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完全</m:t>
                    </m:r>
                  </m:oMath>
                </a14:m>
                <a:r>
                  <a:rPr lang="zh-CN" altLang="en-US" dirty="0"/>
                  <a:t>平方数，故一共最多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事务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那么所有询问转化为二维数电问题。</a:t>
                </a:r>
                <a:endParaRPr lang="en-US" altLang="zh-CN" dirty="0"/>
              </a:p>
              <a:p>
                <a:r>
                  <a:rPr lang="zh-CN" altLang="en-US" dirty="0"/>
                  <a:t>利用树状数组总复杂度为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sup>
                            </m:s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利用分块总复杂度为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但因为树状数组太快了，所以卡不掉树状数组，所以应该都能过。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EA7BE-7617-4474-909F-D31AAE0FD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17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</TotalTime>
  <Words>377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Cambria Math</vt:lpstr>
      <vt:lpstr>Tw Cen MT</vt:lpstr>
      <vt:lpstr>Tw Cen MT Condensed</vt:lpstr>
      <vt:lpstr>Wingdings 3</vt:lpstr>
      <vt:lpstr>积分</vt:lpstr>
      <vt:lpstr>Day1</vt:lpstr>
      <vt:lpstr>题目名整活</vt:lpstr>
      <vt:lpstr>我是谁？</vt:lpstr>
      <vt:lpstr>难度</vt:lpstr>
      <vt:lpstr>蒙德</vt:lpstr>
      <vt:lpstr>稻妻</vt:lpstr>
      <vt:lpstr>须弥</vt:lpstr>
      <vt:lpstr>璃月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</dc:title>
  <dc:creator>罗 碚</dc:creator>
  <cp:lastModifiedBy>罗 碚</cp:lastModifiedBy>
  <cp:revision>6</cp:revision>
  <dcterms:created xsi:type="dcterms:W3CDTF">2023-08-17T00:25:33Z</dcterms:created>
  <dcterms:modified xsi:type="dcterms:W3CDTF">2023-08-17T04:21:39Z</dcterms:modified>
</cp:coreProperties>
</file>