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27238-A026-4AD2-A5F6-4D037E69C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Day3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611EF2-20B5-402C-9216-B10D03BBA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罗碚</a:t>
            </a:r>
          </a:p>
        </p:txBody>
      </p:sp>
    </p:spTree>
    <p:extLst>
      <p:ext uri="{BB962C8B-B14F-4D97-AF65-F5344CB8AC3E}">
        <p14:creationId xmlns:p14="http://schemas.microsoft.com/office/powerpoint/2010/main" val="77424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B8E3A-1B09-4F63-8028-B0F907EA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B78A52-4F41-4C1B-8D36-5C075DED52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猜猜乐</a:t>
                </a:r>
                <a:r>
                  <a:rPr lang="en-US" altLang="zh-CN" dirty="0"/>
                  <a:t>&lt;</a:t>
                </a:r>
                <a:r>
                  <a:rPr lang="zh-CN" altLang="en-US" dirty="0"/>
                  <a:t>消消乐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跑步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B78A52-4F41-4C1B-8D36-5C075DED5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38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2C29A-5001-44FD-92C9-4F200C1C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猜猜乐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EFD4CC-F607-4ABF-B768-1A49F3A420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5999"/>
                <a:ext cx="9720073" cy="445215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0" i="1" dirty="0">
                    <a:latin typeface="Cambria Math" panose="02040503050406030204" pitchFamily="18" charset="0"/>
                  </a:rPr>
                  <a:t>送分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这</m:t>
                    </m:r>
                  </m:oMath>
                </a14:m>
                <a:r>
                  <a:rPr lang="zh-CN" altLang="en-US" dirty="0"/>
                  <a:t>总不能拿不到满分了吧</a:t>
                </a:r>
                <a:endParaRPr lang="en-US" altLang="zh-CN" dirty="0"/>
              </a:p>
              <a:p>
                <a:r>
                  <a:rPr lang="zh-CN" altLang="en-US" dirty="0"/>
                  <a:t>输出</a:t>
                </a:r>
                <a:r>
                  <a:rPr lang="en-US" altLang="zh-CN" dirty="0"/>
                  <a:t>No</a:t>
                </a:r>
                <a:r>
                  <a:rPr lang="zh-CN" altLang="en-US" dirty="0"/>
                  <a:t>都有好多分</a:t>
                </a:r>
                <a:endParaRPr lang="en-US" altLang="zh-CN" dirty="0"/>
              </a:p>
              <a:p>
                <a:r>
                  <a:rPr lang="zh-CN" altLang="en-US" dirty="0"/>
                  <a:t>考察</a:t>
                </a:r>
                <a:r>
                  <a:rPr lang="en-US" altLang="zh-CN" dirty="0"/>
                  <a:t>STL</a:t>
                </a:r>
                <a:r>
                  <a:rPr lang="zh-CN" altLang="en-US" dirty="0"/>
                  <a:t>使用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EFD4CC-F607-4ABF-B768-1A49F3A42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5999"/>
                <a:ext cx="9720073" cy="4452151"/>
              </a:xfrm>
              <a:blipFill>
                <a:blip r:embed="rId2"/>
                <a:stretch>
                  <a:fillRect l="-313" t="-1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78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94F30-D739-40DE-AB5A-3AB22A98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消消乐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84FC45-B425-466A-9DCF-B5B23A3F2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zh-CN" altLang="en-US" dirty="0"/>
                  <a:t>表示当前手握燃料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，盘子状态为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的最大收益。</a:t>
                </a:r>
                <a:endParaRPr lang="en-US" altLang="zh-CN" dirty="0"/>
              </a:p>
              <a:p>
                <a:r>
                  <a:rPr lang="zh-CN" altLang="en-US" dirty="0"/>
                  <a:t>直接转移即可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84FC45-B425-466A-9DCF-B5B23A3F2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64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4DDF6-A079-42AB-B15E-4A9CE0DE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DA9BFC-BD5D-42D9-B5F8-9E96E9B5A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33449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做法</m:t>
                    </m:r>
                  </m:oMath>
                </a14:m>
                <a:r>
                  <a:rPr lang="zh-CN" altLang="en-US" dirty="0"/>
                  <a:t>众多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其中一种：</a:t>
                </a:r>
                <a:endParaRPr lang="en-US" altLang="zh-CN" dirty="0"/>
              </a:p>
              <a:p>
                <a:r>
                  <a:rPr lang="zh-CN" altLang="en-US" dirty="0"/>
                  <a:t>令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为权值</a:t>
                </a:r>
                <a:r>
                  <a:rPr lang="en-US" altLang="zh-CN" dirty="0"/>
                  <a:t>998244353,b</a:t>
                </a:r>
                <a:r>
                  <a:rPr lang="zh-CN" altLang="en-US" dirty="0"/>
                  <a:t>为权值</a:t>
                </a:r>
                <a:r>
                  <a:rPr lang="en-US" altLang="zh-CN" dirty="0"/>
                  <a:t>1e9+7,c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-a-b</a:t>
                </a:r>
              </a:p>
              <a:p>
                <a:r>
                  <a:rPr lang="zh-CN" altLang="en-US" dirty="0"/>
                  <a:t>答案即求和为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的简单路径树</a:t>
                </a:r>
                <a:endParaRPr lang="en-US" altLang="zh-CN" dirty="0"/>
              </a:p>
              <a:p>
                <a:r>
                  <a:rPr lang="zh-CN" altLang="en-US" dirty="0"/>
                  <a:t>简单点分治</a:t>
                </a:r>
                <a:endParaRPr lang="en-US" altLang="zh-CN" dirty="0"/>
              </a:p>
              <a:p>
                <a:r>
                  <a:rPr lang="zh-CN" altLang="en-US" dirty="0"/>
                  <a:t>排序复杂度为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若使用</a:t>
                </a:r>
                <a:r>
                  <a:rPr lang="en-US" altLang="zh-CN" dirty="0"/>
                  <a:t>hash</a:t>
                </a:r>
                <a:r>
                  <a:rPr lang="zh-CN" altLang="en-US" dirty="0"/>
                  <a:t>，则复杂度为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很可惜出题人写的</a:t>
                </a:r>
                <a:r>
                  <a:rPr lang="en-US" altLang="zh-CN" dirty="0" err="1"/>
                  <a:t>unordered_map</a:t>
                </a:r>
                <a:r>
                  <a:rPr lang="zh-CN" altLang="en-US" dirty="0"/>
                  <a:t>跑得很慢，故没有卡排序。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DA9BFC-BD5D-42D9-B5F8-9E96E9B5A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334494"/>
              </a:xfrm>
              <a:blipFill>
                <a:blip r:embed="rId2"/>
                <a:stretch>
                  <a:fillRect l="-313" t="-1688" b="-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37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A5076-E57A-49F4-9BA6-42FD7343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跑步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CEA7BE-7617-4474-909F-D31AAE0FD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</a:t>
            </a:r>
            <a:r>
              <a:rPr lang="en-US" altLang="zh-CN" dirty="0" err="1"/>
              <a:t>dp</a:t>
            </a:r>
            <a:r>
              <a:rPr lang="zh-CN" altLang="en-US" dirty="0"/>
              <a:t>出每一个渔民的最大收益。</a:t>
            </a:r>
            <a:endParaRPr lang="en-US" altLang="zh-CN" dirty="0"/>
          </a:p>
          <a:p>
            <a:r>
              <a:rPr lang="zh-CN" altLang="en-US" dirty="0"/>
              <a:t>考虑更新操作的影响范围，一定是在每一行的一个连续区间内。</a:t>
            </a:r>
            <a:endParaRPr lang="en-US" altLang="zh-CN" dirty="0"/>
          </a:p>
          <a:p>
            <a:r>
              <a:rPr lang="zh-CN" altLang="en-US" dirty="0"/>
              <a:t>故为每一行建一个区间修改单点查询</a:t>
            </a:r>
            <a:r>
              <a:rPr lang="en-US" altLang="zh-CN" dirty="0"/>
              <a:t>bit</a:t>
            </a:r>
            <a:r>
              <a:rPr lang="zh-CN" altLang="en-US" dirty="0"/>
              <a:t>，每行找到影响的区间</a:t>
            </a:r>
            <a:r>
              <a:rPr lang="zh-CN" altLang="en-US"/>
              <a:t>，修改即可。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9917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311</TotalTime>
  <Words>189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Cambria Math</vt:lpstr>
      <vt:lpstr>Tw Cen MT</vt:lpstr>
      <vt:lpstr>Tw Cen MT Condensed</vt:lpstr>
      <vt:lpstr>Wingdings 3</vt:lpstr>
      <vt:lpstr>积分</vt:lpstr>
      <vt:lpstr>Day3</vt:lpstr>
      <vt:lpstr>难度</vt:lpstr>
      <vt:lpstr>猜猜乐</vt:lpstr>
      <vt:lpstr>消消乐</vt:lpstr>
      <vt:lpstr>树</vt:lpstr>
      <vt:lpstr>跑步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Day1</dc:title>
  <dc:creator>罗 碚</dc:creator>
  <cp:lastModifiedBy>罗 碚</cp:lastModifiedBy>
  <cp:revision>20</cp:revision>
  <dcterms:created xsi:type="dcterms:W3CDTF">2023-08-17T00:25:33Z</dcterms:created>
  <dcterms:modified xsi:type="dcterms:W3CDTF">2023-08-18T03:16:16Z</dcterms:modified>
</cp:coreProperties>
</file>