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C27238-A026-4AD2-A5F6-4D037E69C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Day2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9611EF2-20B5-402C-9216-B10D03BBA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罗碚</a:t>
            </a:r>
          </a:p>
        </p:txBody>
      </p:sp>
    </p:spTree>
    <p:extLst>
      <p:ext uri="{BB962C8B-B14F-4D97-AF65-F5344CB8AC3E}">
        <p14:creationId xmlns:p14="http://schemas.microsoft.com/office/powerpoint/2010/main" val="77424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4B8E3A-1B09-4F63-8028-B0F907EA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CCB78A52-4F41-4C1B-8D36-5C075DED5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总体上不算简单，正常</a:t>
                </a:r>
                <a:r>
                  <a:rPr lang="en-US" altLang="zh-CN" dirty="0"/>
                  <a:t>NOIP</a:t>
                </a:r>
                <a:r>
                  <a:rPr lang="zh-CN" altLang="en-US" dirty="0"/>
                  <a:t>一等奖选手应该能拿</a:t>
                </a:r>
                <a:r>
                  <a:rPr lang="en-US" altLang="zh-CN" dirty="0"/>
                  <a:t>200+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B78A52-4F41-4C1B-8D36-5C075DED5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3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0683EC-93B1-49EA-9F05-8F859F9B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3307E6A-F1A1-4E98-8166-59E64A430C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r>
              <a:rPr lang="zh-CN" altLang="en-US" dirty="0"/>
              <a:t>暴力签到</a:t>
            </a:r>
            <a:endParaRPr lang="en-US" altLang="zh-CN" dirty="0"/>
          </a:p>
          <a:p>
            <a:r>
              <a:rPr lang="en-US" altLang="zh-CN" dirty="0"/>
              <a:t>T3</a:t>
            </a:r>
            <a:r>
              <a:rPr lang="zh-CN" altLang="en-US" dirty="0"/>
              <a:t>、</a:t>
            </a:r>
            <a:r>
              <a:rPr lang="en-US" altLang="zh-CN" dirty="0"/>
              <a:t>T4</a:t>
            </a:r>
            <a:r>
              <a:rPr lang="zh-CN" altLang="en-US" dirty="0"/>
              <a:t>暴力</a:t>
            </a:r>
            <a:endParaRPr lang="en-US" altLang="zh-CN" dirty="0"/>
          </a:p>
          <a:p>
            <a:r>
              <a:rPr lang="en-US" altLang="zh-CN" dirty="0"/>
              <a:t>T1</a:t>
            </a:r>
            <a:r>
              <a:rPr lang="zh-CN" altLang="en-US"/>
              <a:t>歇菜</a:t>
            </a:r>
            <a:endParaRPr lang="en-US" alt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5E58FBEC-4C98-469B-AB7A-1DB5F5BC4D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20778" y="1110919"/>
            <a:ext cx="9590903" cy="5558948"/>
          </a:xfrm>
        </p:spPr>
      </p:pic>
    </p:spTree>
    <p:extLst>
      <p:ext uri="{BB962C8B-B14F-4D97-AF65-F5344CB8AC3E}">
        <p14:creationId xmlns:p14="http://schemas.microsoft.com/office/powerpoint/2010/main" val="327385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52C29A-5001-44FD-92C9-4F200C1C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坏蛋信使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27EFD4CC-F607-4ABF-B768-1A49F3A42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5999"/>
                <a:ext cx="9720073" cy="44521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m:rPr>
                                <m:nor/>
                              </m:rPr>
                              <a:rPr lang="zh-CN" altLang="en-US" dirty="0"/>
                              <m:t>第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封</m:t>
                            </m:r>
                            <m:r>
                              <m:rPr>
                                <m:nor/>
                              </m:rPr>
                              <a:rPr lang="zh-CN" altLang="en-US" dirty="0"/>
                              <m:t>邮件交换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nor/>
                              </m:rPr>
                              <a:rPr lang="zh-CN" altLang="en-US" dirty="0"/>
                              <m:t>次之后没有放错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dirty="0"/>
                              <m:t>第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封</m:t>
                            </m:r>
                            <m:r>
                              <m:rPr>
                                <m:nor/>
                              </m:rPr>
                              <a:rPr lang="zh-CN" altLang="en-US" dirty="0"/>
                              <m:t>邮件交换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nor/>
                              </m:rPr>
                              <a:rPr lang="zh-CN" altLang="en-US" dirty="0"/>
                              <m:t>次之后放错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，伯努利分布。</a:t>
                </a:r>
                <a:endParaRPr lang="en-US" altLang="zh-CN" dirty="0"/>
              </a:p>
              <a:p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次交换之后有多少邮件放错。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而考虑第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交换过程可知，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−1,1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EFD4CC-F607-4ABF-B768-1A49F3A42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5999"/>
                <a:ext cx="9720073" cy="4452151"/>
              </a:xfrm>
              <a:blipFill>
                <a:blip r:embed="rId2"/>
                <a:stretch>
                  <a:fillRect l="-1254" t="-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78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A94F30-D739-40DE-AB5A-3AB22A98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1284FC45-B425-466A-9DCF-B5B23A3F2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树形</a:t>
                </a:r>
                <a:r>
                  <a:rPr lang="en-US" altLang="zh-CN" dirty="0" err="1"/>
                  <a:t>dp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没有放</m:t>
                    </m:r>
                  </m:oMath>
                </a14:m>
                <a:r>
                  <a:rPr lang="zh-CN" altLang="en-US" dirty="0"/>
                  <a:t>，也没有网，但是子孙全有网的最小花费。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放</m:t>
                    </m:r>
                  </m:oMath>
                </a14:m>
                <a:r>
                  <a:rPr lang="zh-CN" altLang="en-US" dirty="0"/>
                  <a:t>了 ，子孙全有网的最小花费。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没有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放</m:t>
                    </m:r>
                  </m:oMath>
                </a14:m>
                <a:r>
                  <a:rPr lang="zh-CN" altLang="en-US" dirty="0"/>
                  <a:t>，但是有网，子孙全有网的最小花费。</a:t>
                </a:r>
                <a:endParaRPr lang="en-US" altLang="zh-CN" dirty="0"/>
              </a:p>
              <a:p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的一个孩子，则如下更新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dp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dp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dp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dp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dp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dp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dp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dp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84FC45-B425-466A-9DCF-B5B23A3F2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64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E4DDF6-A079-42AB-B15E-4A9CE0DE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59DA9BFC-BD5D-42D9-B5F8-9E96E9B5A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3344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反过来考虑</a:t>
                </a:r>
                <a:endParaRPr lang="en-US" altLang="zh-CN" dirty="0"/>
              </a:p>
              <a:p>
                <a:r>
                  <a:rPr lang="zh-CN" altLang="en-US" dirty="0"/>
                  <a:t>对于基因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，则其一定是从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进化</m:t>
                    </m:r>
                  </m:oMath>
                </a14:m>
                <a:r>
                  <a:rPr lang="zh-CN" altLang="en-US" dirty="0"/>
                  <a:t>过来的，若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，则其一定是从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进化</m:t>
                    </m:r>
                  </m:oMath>
                </a14:m>
                <a:r>
                  <a:rPr lang="zh-CN" altLang="en-US" dirty="0"/>
                  <a:t>过来的。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的始祖为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考虑基因的进化之路，一定是一个从始祖出发的左进化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和右进化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序列。</a:t>
                </a:r>
                <a:endParaRPr lang="en-US" altLang="zh-CN" dirty="0"/>
              </a:p>
              <a:p>
                <a:r>
                  <a:rPr lang="zh-CN" altLang="en-US" dirty="0"/>
                  <a:t>若一个基因是另一个基因的祖先，则这个基因的进化之路是另一个基因进化之路的前缀。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路径压缩</a:t>
                </a:r>
                <a:r>
                  <a:rPr lang="en-US" altLang="zh-CN" dirty="0" err="1"/>
                  <a:t>trie</a:t>
                </a:r>
                <a:endParaRPr lang="en-US" altLang="zh-CN" dirty="0"/>
              </a:p>
              <a:p>
                <a:r>
                  <a:rPr lang="zh-CN" altLang="en-US" dirty="0"/>
                  <a:t>排序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DA9BFC-BD5D-42D9-B5F8-9E96E9B5A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334494"/>
              </a:xfrm>
              <a:blipFill>
                <a:blip r:embed="rId2"/>
                <a:stretch>
                  <a:fillRect l="-313" t="-1688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7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CA5076-E57A-49F4-9BA6-42FD7343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青蛙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2BCEA7BE-7617-4474-909F-D31AAE0FD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假设答案为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一堆条件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分块，每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，每块暴力枚举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种比较情况，以及对应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最大值。</a:t>
                </a:r>
                <a:endParaRPr lang="en-US" altLang="zh-CN" dirty="0"/>
              </a:p>
              <a:p>
                <a:r>
                  <a:rPr lang="zh-CN" altLang="en-US" dirty="0"/>
                  <a:t>整块查询时，找到有哪些石块满足条件，取出对应情况的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最大值计算。</a:t>
                </a:r>
                <a:endParaRPr lang="en-US" altLang="zh-CN" dirty="0"/>
              </a:p>
              <a:p>
                <a:r>
                  <a:rPr lang="zh-CN" altLang="en-US" dirty="0"/>
                  <a:t>时间复杂度：块内计算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，查询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lo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EA7BE-7617-4474-909F-D31AAE0FD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917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394</TotalTime>
  <Words>90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华文仿宋</vt:lpstr>
      <vt:lpstr>Cambria Math</vt:lpstr>
      <vt:lpstr>Tw Cen MT</vt:lpstr>
      <vt:lpstr>Tw Cen MT Condensed</vt:lpstr>
      <vt:lpstr>Wingdings 3</vt:lpstr>
      <vt:lpstr>积分</vt:lpstr>
      <vt:lpstr>Day2</vt:lpstr>
      <vt:lpstr>难度</vt:lpstr>
      <vt:lpstr>赛况</vt:lpstr>
      <vt:lpstr>坏蛋信使</vt:lpstr>
      <vt:lpstr>路由器</vt:lpstr>
      <vt:lpstr>进化</vt:lpstr>
      <vt:lpstr>青蛙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</dc:title>
  <dc:creator>罗 碚</dc:creator>
  <cp:lastModifiedBy>test</cp:lastModifiedBy>
  <cp:revision>21</cp:revision>
  <dcterms:created xsi:type="dcterms:W3CDTF">2023-08-17T00:25:33Z</dcterms:created>
  <dcterms:modified xsi:type="dcterms:W3CDTF">2023-08-18T06:17:48Z</dcterms:modified>
</cp:coreProperties>
</file>