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C27238-A026-4AD2-A5F6-4D037E69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9611EF2-20B5-402C-9216-B10D03BB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罗碚</a:t>
            </a:r>
          </a:p>
        </p:txBody>
      </p:sp>
    </p:spTree>
    <p:extLst>
      <p:ext uri="{BB962C8B-B14F-4D97-AF65-F5344CB8AC3E}">
        <p14:creationId xmlns:p14="http://schemas.microsoft.com/office/powerpoint/2010/main" val="7742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4B8E3A-1B09-4F63-8028-B0F907EA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CB78A52-4F41-4C1B-8D36-5C075DED5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数字三角形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彩虹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合作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flowfree</a:t>
                </a:r>
              </a:p>
              <a:p>
                <a:r>
                  <a:rPr lang="zh-CN" altLang="en-US" dirty="0"/>
                  <a:t>总体上偏简单，正常</a:t>
                </a:r>
                <a:r>
                  <a:rPr lang="en-US" altLang="zh-CN" dirty="0"/>
                  <a:t>NOIP</a:t>
                </a:r>
                <a:r>
                  <a:rPr lang="zh-CN" altLang="en-US" dirty="0"/>
                  <a:t>一等奖选手可以在</a:t>
                </a:r>
                <a:r>
                  <a:rPr lang="en-US" altLang="zh-CN" dirty="0"/>
                  <a:t>2h~4h</a:t>
                </a:r>
                <a:r>
                  <a:rPr lang="zh-CN" altLang="en-US" dirty="0"/>
                  <a:t>内做完。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3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39" y="-1697722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52C29A-5001-44FD-92C9-4F200C1C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7EFD4CC-F607-4ABF-B768-1A49F3A4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送分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个数的前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大分别是多少。</a:t>
                </a:r>
                <a:endParaRPr lang="en-US" altLang="zh-CN" dirty="0"/>
              </a:p>
              <a:p>
                <a:r>
                  <a:rPr lang="zh-CN" altLang="en-US" dirty="0"/>
                  <a:t>暴力转移暴力合并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  <a:blipFill>
                <a:blip r:embed="rId2"/>
                <a:stretch>
                  <a:fillRect l="-1254" t="-1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7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A94F30-D739-40DE-AB5A-3AB22A9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284FC45-B425-466A-9DCF-B5B23A3F2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贪心</a:t>
                </a:r>
                <a:endParaRPr lang="en-US" altLang="zh-CN" dirty="0"/>
              </a:p>
              <a:p>
                <a:r>
                  <a:rPr lang="zh-CN" altLang="en-US" dirty="0"/>
                  <a:t>按性格排序，最后的选择的人选所在的区间，在序列上一定是满足区间内包含所有的国家的极小序列。</a:t>
                </a:r>
                <a:endParaRPr lang="en-US" altLang="zh-CN" dirty="0"/>
              </a:p>
              <a:p>
                <a:r>
                  <a:rPr lang="zh-CN" altLang="en-US" dirty="0"/>
                  <a:t>双指针，贪心的将右指针右移，直到区间内包含所有国家。然后将左指针右移，直到区间内不包含所有国家，随时更新答案。</a:t>
                </a:r>
                <a:endParaRPr lang="en-US" altLang="zh-CN" dirty="0"/>
              </a:p>
              <a:p>
                <a:r>
                  <a:rPr lang="zh-CN" altLang="en-US" dirty="0"/>
                  <a:t>每个人只进出区间一次，故时间复杂度为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尺取法。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E4DDF6-A079-42AB-B15E-4A9CE0DE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9DA9BFC-BD5D-42D9-B5F8-9E96E9B5A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为左上角的最大彩虹子矩阵。</a:t>
                </a:r>
                <a:endParaRPr lang="en-US" altLang="zh-CN" dirty="0"/>
              </a:p>
              <a:p>
                <a:r>
                  <a:rPr lang="zh-CN" altLang="en-US" dirty="0"/>
                  <a:t>按条件转移：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+1 ,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两两不同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并非两两不同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  <a:blipFill>
                <a:blip r:embed="rId2"/>
                <a:stretch>
                  <a:fillRect l="-12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7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CA5076-E57A-49F4-9BA6-42FD734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flowfree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BCEA7BE-7617-4474-909F-D31AAE0F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</a:p>
          <a:p>
            <a:r>
              <a:rPr lang="zh-CN" altLang="en-US"/>
              <a:t>用于消磨时间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91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401</TotalTime>
  <Words>126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华文仿宋</vt:lpstr>
      <vt:lpstr>Cambria Math</vt:lpstr>
      <vt:lpstr>Tw Cen MT</vt:lpstr>
      <vt:lpstr>Tw Cen MT Condensed</vt:lpstr>
      <vt:lpstr>Wingdings 3</vt:lpstr>
      <vt:lpstr>积分</vt:lpstr>
      <vt:lpstr>Day3</vt:lpstr>
      <vt:lpstr>难度</vt:lpstr>
      <vt:lpstr>PowerPoint 演示文稿</vt:lpstr>
      <vt:lpstr>数字三角形</vt:lpstr>
      <vt:lpstr>合作</vt:lpstr>
      <vt:lpstr>彩虹</vt:lpstr>
      <vt:lpstr>flowfree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罗 碚</dc:creator>
  <cp:lastModifiedBy>test</cp:lastModifiedBy>
  <cp:revision>19</cp:revision>
  <dcterms:created xsi:type="dcterms:W3CDTF">2023-08-17T00:25:33Z</dcterms:created>
  <dcterms:modified xsi:type="dcterms:W3CDTF">2023-08-19T06:25:01Z</dcterms:modified>
</cp:coreProperties>
</file>