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E0DDD-96DF-49E6-AAB5-0ACD816EC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50F49-A34A-4AC8-AE5E-EB0DC27B2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DBEEF-0929-4099-9CE8-5CA38B6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342A47-7E5E-4849-96CA-48D908740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2740" y="2286000"/>
                <a:ext cx="9720071" cy="4023360"/>
              </a:xfrm>
            </p:spPr>
            <p:txBody>
              <a:bodyPr/>
              <a:lstStyle/>
              <a:p>
                <a:r>
                  <a:rPr lang="en-US" altLang="zh-CN" dirty="0"/>
                  <a:t>16%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暴力</m:t>
                    </m:r>
                  </m:oMath>
                </a14:m>
                <a:r>
                  <a:rPr lang="zh-CN" altLang="en-US" dirty="0"/>
                  <a:t>，这为什么拿不到？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是否感觉是三分？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理性思考一下不满足三分性质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所以只能分块了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/>
                  <a:t>分块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342A47-7E5E-4849-96CA-48D908740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2740" y="2286000"/>
                <a:ext cx="9720071" cy="4023360"/>
              </a:xfrm>
              <a:blipFill>
                <a:blip r:embed="rId2"/>
                <a:stretch>
                  <a:fillRect l="-1254" t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9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F8849-CC62-4C03-94D2-363D8194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7E68E-8A69-452A-AC57-8E7A9B3B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23%</a:t>
            </a:r>
            <a:r>
              <a:rPr lang="zh-CN" altLang="en-US" dirty="0"/>
              <a:t>：纯暴力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首先，发现点数不多，但是数字很大。</a:t>
            </a:r>
            <a:endParaRPr lang="en-US" altLang="zh-CN" dirty="0"/>
          </a:p>
          <a:p>
            <a:r>
              <a:rPr lang="zh-CN" altLang="en-US" dirty="0"/>
              <a:t>你需要写一个数据结构维护大数。</a:t>
            </a:r>
            <a:endParaRPr lang="en-US" altLang="zh-CN" dirty="0"/>
          </a:p>
          <a:p>
            <a:r>
              <a:rPr lang="zh-CN" altLang="en-US" dirty="0"/>
              <a:t>你还需要写一个数据结构来判断两个点之间有没有其他点（有则没必要连中间点）</a:t>
            </a:r>
            <a:endParaRPr lang="en-US" altLang="zh-CN" dirty="0"/>
          </a:p>
          <a:p>
            <a:r>
              <a:rPr lang="zh-CN" altLang="en-US" dirty="0"/>
              <a:t>边数就下去了。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232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BCF8-03C9-4CB8-919E-80FE441B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72ACB0-3493-4BC1-AED8-454315E31D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607790"/>
                <a:ext cx="9720071" cy="5250210"/>
              </a:xfrm>
            </p:spPr>
            <p:txBody>
              <a:bodyPr/>
              <a:lstStyle/>
              <a:p>
                <a:r>
                  <a:rPr lang="zh-CN" altLang="en-US" dirty="0"/>
                  <a:t>​</a:t>
                </a:r>
                <a:r>
                  <a:rPr lang="en-US" altLang="zh-CN" dirty="0" err="1"/>
                  <a:t>NOIp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十合一！未来程序 </a:t>
                </a:r>
                <a:r>
                  <a:rPr lang="en-US" altLang="zh-CN" dirty="0"/>
                  <a:t>· </a:t>
                </a:r>
                <a:r>
                  <a:rPr lang="zh-CN" altLang="en-US" dirty="0"/>
                  <a:t>改改​	</a:t>
                </a:r>
                <a:endParaRPr lang="en-US" altLang="zh-CN" dirty="0"/>
              </a:p>
              <a:p>
                <a:r>
                  <a:rPr lang="en-US" altLang="zh-CN" dirty="0"/>
                  <a:t>sbt1 </a:t>
                </a:r>
                <a:r>
                  <a:rPr lang="zh-CN" altLang="en-US" dirty="0"/>
                  <a:t>无标号四色染环（看看就能看出通项对吧）​	</a:t>
                </a:r>
                <a:endParaRPr lang="en-US" altLang="zh-CN" dirty="0"/>
              </a:p>
              <a:p>
                <a:r>
                  <a:rPr lang="en-US" altLang="zh-CN" dirty="0"/>
                  <a:t>sbt2 </a:t>
                </a:r>
                <a:r>
                  <a:rPr lang="zh-CN" altLang="en-US" dirty="0"/>
                  <a:t>有标号四色染环（第一个</a:t>
                </a:r>
                <a:r>
                  <a:rPr lang="en-US" altLang="zh-CN" dirty="0" err="1"/>
                  <a:t>polya</a:t>
                </a:r>
                <a:r>
                  <a:rPr lang="zh-CN" altLang="en-US" dirty="0"/>
                  <a:t>一下</a:t>
                </a:r>
                <a:r>
                  <a:rPr lang="en-US" altLang="zh-CN" dirty="0"/>
                  <a:t>) ​</a:t>
                </a:r>
              </a:p>
              <a:p>
                <a:r>
                  <a:rPr lang="en-US" altLang="zh-CN" dirty="0"/>
                  <a:t>sbt3 </a:t>
                </a:r>
                <a:r>
                  <a:rPr lang="zh-CN" altLang="en-US" dirty="0"/>
                  <a:t>多次询问区间最大子段和</a:t>
                </a:r>
                <a:endParaRPr lang="en-US" altLang="zh-CN" dirty="0"/>
              </a:p>
              <a:p>
                <a:r>
                  <a:rPr lang="en-US" altLang="zh-CN" dirty="0"/>
                  <a:t>sbt4 </a:t>
                </a:r>
                <a:r>
                  <a:rPr lang="zh-CN" altLang="en-US" dirty="0"/>
                  <a:t>多次询问区间最大字段异或和​</a:t>
                </a:r>
                <a:endParaRPr lang="en-US" altLang="zh-CN" dirty="0"/>
              </a:p>
              <a:p>
                <a:r>
                  <a:rPr lang="en-US" altLang="zh-CN" dirty="0"/>
                  <a:t>sbt5 </a:t>
                </a:r>
                <a:r>
                  <a:rPr lang="zh-CN" altLang="en-US" dirty="0"/>
                  <a:t>树的直径</a:t>
                </a:r>
                <a:endParaRPr lang="en-US" altLang="zh-CN" dirty="0"/>
              </a:p>
              <a:p>
                <a:r>
                  <a:rPr lang="en-US" altLang="zh-CN" dirty="0"/>
                  <a:t>sbt6 </a:t>
                </a:r>
                <a:r>
                  <a:rPr lang="zh-CN" altLang="en-US" dirty="0"/>
                  <a:t>树的所有路径长中位数</a:t>
                </a:r>
                <a:endParaRPr lang="en-US" altLang="zh-CN" dirty="0"/>
              </a:p>
              <a:p>
                <a:r>
                  <a:rPr lang="en-US" altLang="zh-CN" dirty="0"/>
                  <a:t>sbt7 </a:t>
                </a:r>
                <a:r>
                  <a:rPr lang="zh-CN" altLang="en-US" smtClean="0"/>
                  <a:t>最短路</a:t>
                </a:r>
                <a:endParaRPr lang="en-US" altLang="zh-CN" dirty="0"/>
              </a:p>
              <a:p>
                <a:r>
                  <a:rPr lang="en-US" altLang="zh-CN" dirty="0"/>
                  <a:t>sbt8 </a:t>
                </a:r>
                <a:r>
                  <a:rPr lang="zh-CN" altLang="en-US" dirty="0"/>
                  <a:t>最小异或回路</a:t>
                </a:r>
                <a:endParaRPr lang="en-US" altLang="zh-CN" dirty="0"/>
              </a:p>
              <a:p>
                <a:r>
                  <a:rPr lang="en-US" altLang="zh-CN" dirty="0"/>
                  <a:t>sbt9 </a:t>
                </a:r>
                <a:r>
                  <a:rPr lang="zh-CN" altLang="en-US" dirty="0"/>
                  <a:t>最长双偶回文串 偶回文接偶回文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sbt10 </a:t>
                </a:r>
                <a:r>
                  <a:rPr lang="zh-CN" altLang="en-US" dirty="0"/>
                  <a:t>最长偶回文嵌套偶回文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72ACB0-3493-4BC1-AED8-454315E31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607790"/>
                <a:ext cx="9720071" cy="5250210"/>
              </a:xfrm>
              <a:blipFill>
                <a:blip r:embed="rId2"/>
                <a:stretch>
                  <a:fillRect l="-314" t="-1626" b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15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</TotalTime>
  <Words>74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华文仿宋</vt:lpstr>
      <vt:lpstr>Cambria Math</vt:lpstr>
      <vt:lpstr>Tw Cen MT</vt:lpstr>
      <vt:lpstr>Tw Cen MT Condensed</vt:lpstr>
      <vt:lpstr>Wingdings 3</vt:lpstr>
      <vt:lpstr>积分</vt:lpstr>
      <vt:lpstr>Day1</vt:lpstr>
      <vt:lpstr>T1</vt:lpstr>
      <vt:lpstr>T2</vt:lpstr>
      <vt:lpstr>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dc:creator>碚 罗</dc:creator>
  <cp:lastModifiedBy>Lenovo</cp:lastModifiedBy>
  <cp:revision>12</cp:revision>
  <dcterms:created xsi:type="dcterms:W3CDTF">2023-12-15T03:13:33Z</dcterms:created>
  <dcterms:modified xsi:type="dcterms:W3CDTF">2023-12-19T06:56:40Z</dcterms:modified>
</cp:coreProperties>
</file>