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4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3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E037-1D8B-4F22-A0B9-9F8B8A02A80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A776-741A-4B63-A73C-499492B5A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中国近现代史纲要习题讲解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精讲</a:t>
            </a:r>
            <a:r>
              <a:rPr lang="en-US" altLang="zh-CN" dirty="0" smtClean="0"/>
              <a:t>1</a:t>
            </a:r>
            <a:r>
              <a:rPr lang="zh-CN" altLang="en-US" dirty="0" smtClean="0"/>
              <a:t>随堂考、作业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94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10" y="6102"/>
            <a:ext cx="7909713" cy="513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6"/>
            <a:ext cx="5940152" cy="513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59"/>
            <a:ext cx="6475987" cy="511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17"/>
            <a:ext cx="6804248" cy="513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72200" cy="511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" y="27332"/>
            <a:ext cx="6862404" cy="511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9411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79028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"/>
          <a:stretch/>
        </p:blipFill>
        <p:spPr bwMode="auto">
          <a:xfrm>
            <a:off x="0" y="0"/>
            <a:ext cx="6759886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0" y="0"/>
            <a:ext cx="671187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7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全屏显示(16:9)</PresentationFormat>
  <Paragraphs>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中国近现代史纲要习题讲解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中国近现代史纲要习题讲解</dc:title>
  <dc:creator>thy</dc:creator>
  <cp:lastModifiedBy>thy</cp:lastModifiedBy>
  <cp:revision>2</cp:revision>
  <dcterms:created xsi:type="dcterms:W3CDTF">2019-01-03T08:12:20Z</dcterms:created>
  <dcterms:modified xsi:type="dcterms:W3CDTF">2019-01-03T08:55:39Z</dcterms:modified>
</cp:coreProperties>
</file>