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660"/>
  </p:normalViewPr>
  <p:slideViewPr>
    <p:cSldViewPr snapToGrid="0">
      <p:cViewPr varScale="1">
        <p:scale>
          <a:sx n="56" d="100"/>
          <a:sy n="56" d="100"/>
        </p:scale>
        <p:origin x="77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EAF5E-3B6E-47FC-A8DB-7ADF5F7DF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969752-BAF8-4FDD-BF83-F2A4CA2F8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39414-E3F2-4A71-834E-74009756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F2C7-8A50-42CC-BC02-B56012BC2F8C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6CD5F-4B15-47FE-BA7C-8790E5C1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6F513-8C9D-4E3D-BA98-FF260047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3330-1258-45AC-A7E8-646D91737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15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0F191-6467-4B75-9168-59328101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130218-DCAA-4D79-9E1E-BA0D8A89A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B429A-1A95-4620-A998-0348B07B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F2C7-8A50-42CC-BC02-B56012BC2F8C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ABF16-739D-445F-83D2-DDE6124F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4DB33-1A05-4BEF-9194-A57DBAF0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3330-1258-45AC-A7E8-646D91737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7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B0EA91-0547-4A6D-A5BD-FEEA5DAB8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1F6A21-0478-4444-A57A-C873EF3FB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A38D76-D9BA-4C56-91FF-78A9E73E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F2C7-8A50-42CC-BC02-B56012BC2F8C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BCF00-7FE1-4CEF-9C78-35995A50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51E26-D399-442E-87F7-031B9B8B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3330-1258-45AC-A7E8-646D91737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9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86CB0-5335-49AA-BA99-82C92156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75BBB-0DFA-4E01-AB21-5451E08EA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FB6A9-565E-460B-BE6D-45B7811B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F2C7-8A50-42CC-BC02-B56012BC2F8C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0B67C-5136-40A7-AE9F-7CF92CB3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AF7F52-1EF4-45E6-A072-84FF1222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3330-1258-45AC-A7E8-646D91737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83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30A6F-5959-4C87-8520-5886C9F0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11F60-7B06-4287-9FDC-E867FEBB0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A83852-188A-44A1-90C4-3F352532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F2C7-8A50-42CC-BC02-B56012BC2F8C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BA4FA-7235-4569-B77E-4C3639F9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3F5CA-52FB-422C-8BA6-6FAEA00A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3330-1258-45AC-A7E8-646D91737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97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EFC65-540E-49EB-9ED1-6805B9F0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7E8C6A-05DA-4721-AF37-488E4B2B3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74FDE4-B647-4FE9-B2F3-C9A889C41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F8CE61-689F-4D7A-9779-36401C86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F2C7-8A50-42CC-BC02-B56012BC2F8C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3882B7-9C80-4452-982B-B3476123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375700-7BF2-4897-9F0E-9BC7B332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3330-1258-45AC-A7E8-646D91737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3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11A8A-069A-45E9-AC30-6D5CA0E6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BE38A-AB8A-41E6-A052-98B127394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A5A97-063E-4960-AD1A-4370AA4B6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7D81CD-6F6F-4922-936B-338B91CA3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E1850B-92CE-4BBC-9ED2-CAF90BCFC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D2A6A7-8B30-4D0A-BEA1-7C513750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F2C7-8A50-42CC-BC02-B56012BC2F8C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BB5432-1D60-4C2E-9222-50429BC2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62F835-202B-460B-9813-10FA2659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3330-1258-45AC-A7E8-646D91737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68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A2A96-89C4-4210-A99F-032EFDD7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0D4D4B-2F5A-4D46-9824-B683C388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F2C7-8A50-42CC-BC02-B56012BC2F8C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437C7C-06B9-4B9E-9520-61075683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7AA2DF-3B02-4886-BC06-88207D4D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3330-1258-45AC-A7E8-646D91737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17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DDDF3A-78DE-460C-AE61-8914B60B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F2C7-8A50-42CC-BC02-B56012BC2F8C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399817-0293-4AA4-AA29-1655CAA7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DFF437-650A-4019-9C9E-B9B0D49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3330-1258-45AC-A7E8-646D91737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1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7A7E4-9844-46E1-A449-8FC131BA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C04A6-570D-4715-9375-3E90B942C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450022-D053-48D0-8603-728A55FB2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FBD0B4-81E8-4902-9861-3D024EC2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F2C7-8A50-42CC-BC02-B56012BC2F8C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7D0113-1C9A-4035-9589-1B60770E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B7ED7A-5B30-4278-86EF-BC7C8CA8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3330-1258-45AC-A7E8-646D91737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35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03A87-3C73-4CB1-A9BB-BDCE0593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9B2A3C-83B3-495B-A497-5EA0C42F2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BB4426-403B-4424-B79E-690049C82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2BCA17-B355-4162-891D-172E4146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F2C7-8A50-42CC-BC02-B56012BC2F8C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97FE77-9CE6-49B5-8653-A8A2DF80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3978EA-956F-4A6D-A5C9-C3F1E367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3330-1258-45AC-A7E8-646D91737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40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762E79-7AD1-40DC-88D7-32BD8136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AF46AA-B1AF-4E7E-9D17-63CA3548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8D7D6-15B5-4AF6-A011-6CE923412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6F2C7-8A50-42CC-BC02-B56012BC2F8C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83293-D619-4ED0-A41D-2B07CE25D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74CC6-439B-43B8-A6E5-B6AA6B451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93330-1258-45AC-A7E8-646D91737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01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1F90F-1C23-4A11-92B0-409324190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651" y="1122363"/>
            <a:ext cx="9453349" cy="2387600"/>
          </a:xfrm>
        </p:spPr>
        <p:txBody>
          <a:bodyPr/>
          <a:lstStyle/>
          <a:p>
            <a:r>
              <a:rPr lang="zh-CN" altLang="en-US" dirty="0"/>
              <a:t>中国近现代史纲要习题讲解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1C1290-A51C-4417-B0C5-4F26232D7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精讲</a:t>
            </a:r>
            <a:r>
              <a:rPr lang="en-US" altLang="zh-CN" dirty="0"/>
              <a:t>3</a:t>
            </a:r>
            <a:r>
              <a:rPr lang="zh-CN" altLang="en-US" dirty="0"/>
              <a:t>随堂考、作业</a:t>
            </a:r>
          </a:p>
        </p:txBody>
      </p:sp>
    </p:spTree>
    <p:extLst>
      <p:ext uri="{BB962C8B-B14F-4D97-AF65-F5344CB8AC3E}">
        <p14:creationId xmlns:p14="http://schemas.microsoft.com/office/powerpoint/2010/main" val="258973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ADBA7D9-CC22-41EA-9357-0A573F9C2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31458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30B9A14-31CE-4B32-85C5-DE08D5119D6E}"/>
              </a:ext>
            </a:extLst>
          </p:cNvPr>
          <p:cNvSpPr txBox="1"/>
          <p:nvPr/>
        </p:nvSpPr>
        <p:spPr>
          <a:xfrm>
            <a:off x="2320120" y="3575714"/>
            <a:ext cx="1760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07B7EE-FBA7-49E2-B338-051195207B79}"/>
              </a:ext>
            </a:extLst>
          </p:cNvPr>
          <p:cNvSpPr txBox="1"/>
          <p:nvPr/>
        </p:nvSpPr>
        <p:spPr>
          <a:xfrm>
            <a:off x="2320120" y="4986024"/>
            <a:ext cx="1760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蔡元培</a:t>
            </a:r>
          </a:p>
        </p:txBody>
      </p:sp>
    </p:spTree>
    <p:extLst>
      <p:ext uri="{BB962C8B-B14F-4D97-AF65-F5344CB8AC3E}">
        <p14:creationId xmlns:p14="http://schemas.microsoft.com/office/powerpoint/2010/main" val="207428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D3244E3-3B48-4DFC-9BBE-D6C63C32B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59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8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FD38400-253D-4B15-818D-447BA2D6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852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8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B1E85D4-1AED-4701-96E9-5CA0A9257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643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26B04C2-8DAD-4AAE-BABA-1F0ACD0E1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18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9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DD27C95-53B7-4069-91D3-851C41A89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911988" cy="686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3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5051E04-B91F-4CBD-B44D-D77217521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350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7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F82F44C-7BC9-4A96-B0D2-AB2A0AC88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369033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8517018-8AA6-4F4D-99D5-719EE8714360}"/>
              </a:ext>
            </a:extLst>
          </p:cNvPr>
          <p:cNvSpPr txBox="1"/>
          <p:nvPr/>
        </p:nvSpPr>
        <p:spPr>
          <a:xfrm>
            <a:off x="8311488" y="2169994"/>
            <a:ext cx="1760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DC5C31-4D37-485C-AEE1-3E3C83E1BB5F}"/>
              </a:ext>
            </a:extLst>
          </p:cNvPr>
          <p:cNvSpPr txBox="1"/>
          <p:nvPr/>
        </p:nvSpPr>
        <p:spPr>
          <a:xfrm>
            <a:off x="4490115" y="3493825"/>
            <a:ext cx="1760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EDA179-CD86-4D54-ADB2-8EE46F6BEBFC}"/>
              </a:ext>
            </a:extLst>
          </p:cNvPr>
          <p:cNvSpPr txBox="1"/>
          <p:nvPr/>
        </p:nvSpPr>
        <p:spPr>
          <a:xfrm>
            <a:off x="4954139" y="6196083"/>
            <a:ext cx="1760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党</a:t>
            </a:r>
          </a:p>
        </p:txBody>
      </p:sp>
    </p:spTree>
    <p:extLst>
      <p:ext uri="{BB962C8B-B14F-4D97-AF65-F5344CB8AC3E}">
        <p14:creationId xmlns:p14="http://schemas.microsoft.com/office/powerpoint/2010/main" val="1362899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</Words>
  <Application>Microsoft Office PowerPoint</Application>
  <PresentationFormat>宽屏</PresentationFormat>
  <Paragraphs>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Office 主题​​</vt:lpstr>
      <vt:lpstr>中国近现代史纲要习题讲解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中国近现代史纲要习题讲解</dc:title>
  <dc:creator>hongyu tang</dc:creator>
  <cp:lastModifiedBy>hongyu tang</cp:lastModifiedBy>
  <cp:revision>4</cp:revision>
  <dcterms:created xsi:type="dcterms:W3CDTF">2019-01-08T07:45:47Z</dcterms:created>
  <dcterms:modified xsi:type="dcterms:W3CDTF">2019-01-08T08:24:21Z</dcterms:modified>
</cp:coreProperties>
</file>