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5514-E044-4234-B0CB-A281D49E84C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2049-FCC1-449A-B8E1-8707B15A2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1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2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2049-FCC1-449A-B8E1-8707B15A2B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0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2049-FCC1-449A-B8E1-8707B15A2B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2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2049-FCC1-449A-B8E1-8707B15A2B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8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6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6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0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D608-F5B6-4A38-B74E-DDA440146A2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A733-8853-465F-9C73-45DFFB7D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国际商务谈判习题讲解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精讲</a:t>
            </a:r>
            <a:r>
              <a:rPr lang="en-US" altLang="zh-CN" dirty="0" smtClean="0"/>
              <a:t>7</a:t>
            </a:r>
            <a:r>
              <a:rPr lang="zh-CN" altLang="en-US" dirty="0" smtClean="0"/>
              <a:t>随堂考、作业、刷题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56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568021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56"/>
            <a:ext cx="5436096" cy="51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5" y="0"/>
            <a:ext cx="6126061" cy="51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55101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98"/>
            <a:ext cx="6146581" cy="515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526"/>
            <a:ext cx="931077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6" y="-5978"/>
            <a:ext cx="8708279" cy="514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87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0521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" y="0"/>
            <a:ext cx="563283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0"/>
            <a:ext cx="6089612" cy="513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97"/>
            <a:ext cx="6681242" cy="511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7663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96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6"/>
            <a:ext cx="5545273" cy="512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39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</Words>
  <Application>Microsoft Office PowerPoint</Application>
  <PresentationFormat>全屏显示(16:9)</PresentationFormat>
  <Paragraphs>5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国际商务谈判习题讲解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国际商务谈判习题讲解</dc:title>
  <dc:creator>thy</dc:creator>
  <cp:lastModifiedBy>thy</cp:lastModifiedBy>
  <cp:revision>6</cp:revision>
  <dcterms:created xsi:type="dcterms:W3CDTF">2018-12-27T04:32:54Z</dcterms:created>
  <dcterms:modified xsi:type="dcterms:W3CDTF">2018-12-27T08:44:47Z</dcterms:modified>
</cp:coreProperties>
</file>