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1F632-EA4C-41AF-813D-A520B3B30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401C94-94A3-4D20-80AC-1BB6A285F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FDADD-B2CE-4F45-8A14-EA478A25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51F8-D2A0-43E1-9B49-D6E1C142E77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A249D-D002-40DA-82DC-FE749610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61BE5-ABAE-423F-BF38-B3A21114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268-BC82-400D-A814-CF05AB009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2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00AA4-8446-4EBC-9622-65174B97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8D547B-2986-4F1E-8685-8B4AEA3C0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3B6C8-6D76-4A13-938C-E624414F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51F8-D2A0-43E1-9B49-D6E1C142E77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0A94F-731E-4B22-816B-8712885B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710C2-7C69-433F-8195-F11FDFB9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268-BC82-400D-A814-CF05AB009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FE1539-1C3B-48CA-93EC-88AF84B18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68ADC9-8918-4B21-A298-CF40B3DA4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7E447-7FA5-4D0E-BC1A-41E0BE76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51F8-D2A0-43E1-9B49-D6E1C142E77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F6160-ABF2-48DD-8F99-9E2FFC8A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3ECBA-AA98-4BD3-8E78-5F154E37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268-BC82-400D-A814-CF05AB009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90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EC5A8-163C-478C-A8E1-D27BCC39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3B29B-42EE-4108-9B0C-7E4C33EC6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EB348-E7DA-441F-97E6-79DE6628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51F8-D2A0-43E1-9B49-D6E1C142E77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FFD12-F5AF-4040-A323-EA30014B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550AD-A119-456A-8537-00DA516C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268-BC82-400D-A814-CF05AB009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42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6F1E5-6C50-4FC7-BCC1-6D161C7B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AE871-6EB6-4296-B331-35966EDF3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06A9D-6DF7-4108-A7A8-B7EE1526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51F8-D2A0-43E1-9B49-D6E1C142E77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BA296-6354-4E1D-B775-C0B6DB24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19950-A7AF-455A-B982-16E61A58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268-BC82-400D-A814-CF05AB009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1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611C7-81C4-4817-9790-238AABF5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59A58-72C6-404C-8143-6C13E6205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916C8C-A023-4099-AB8B-6932D9081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F34CBD-067F-4A81-B1CE-55FAF403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51F8-D2A0-43E1-9B49-D6E1C142E77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CD3E5E-AD21-4F8B-87E6-D500C24C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210D51-AB8B-48AB-B920-FCB82EF7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268-BC82-400D-A814-CF05AB009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4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70016-B46C-45F4-B229-BD4B5F6F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BF64A-A39D-4D66-B881-80CACC050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3E8FF9-8241-40D1-81D0-BCED8C069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57C999-C8FF-45B1-A91A-649F606DA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521BA6-36F1-4294-A914-5D0ABC8FF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7D4C93-6B55-48CB-B6C2-A72A9C8B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51F8-D2A0-43E1-9B49-D6E1C142E77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7C9671-007D-4381-8A15-C196F14C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F2C16E-92B8-452F-9B05-21832CA3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268-BC82-400D-A814-CF05AB009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9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E81B8-1372-443A-965D-FB7CADEA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3DE91F-C389-4DA2-95E0-9BE246BA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51F8-D2A0-43E1-9B49-D6E1C142E77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901B43-9559-4344-BD34-D7A6AF1A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40422C-E7A7-4E6C-BD36-CA26D338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268-BC82-400D-A814-CF05AB009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21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338EF8-9F7A-42CD-92E6-6C849E4C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51F8-D2A0-43E1-9B49-D6E1C142E77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CC3CDA-AAC6-467A-8DDD-DA283442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7862B8-F39B-477C-8F28-22A22CB7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268-BC82-400D-A814-CF05AB009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2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718BD-8717-431A-8BD0-E79FB334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E9997-FB09-4F66-ACEF-4F5EAE03B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A2AF88-9E18-4526-9C7D-59D887368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3CE3DD-B369-432D-9AC9-97F101F0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51F8-D2A0-43E1-9B49-D6E1C142E77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246DCB-7868-4B5B-9034-0E83009C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6E4E9E-DF4F-4133-8144-10F89282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268-BC82-400D-A814-CF05AB009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F2671-45FA-41C6-A897-7C104668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EA9CEB-9F46-4DA8-AB86-F9816FEDA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6D69C-C743-475B-985E-9C478E4FA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28E0C-DFC2-4322-AE3E-C96A74D1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51F8-D2A0-43E1-9B49-D6E1C142E77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A8503-506E-417F-84DC-69A1134A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40249-EB98-4948-8654-BFAC0B72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268-BC82-400D-A814-CF05AB009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2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D01170-6549-4FF7-B149-4CB9761F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CE5F0E-4AEA-456F-8DC0-B5AF915B6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D8D23D-F979-4C1F-87E7-45F34C78A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51F8-D2A0-43E1-9B49-D6E1C142E77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C8734B-247C-4031-A35C-DB2D3A819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37BD6-05C2-43C2-A13D-51DEB2C70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6D268-BC82-400D-A814-CF05AB009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93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8431C-D6BF-4190-9E16-A1016E577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中国近现代史纲要习题讲解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4C50DC-4DB9-4C11-9D41-5335374BB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精讲</a:t>
            </a:r>
            <a:r>
              <a:rPr lang="en-US" altLang="zh-CN" dirty="0"/>
              <a:t>4</a:t>
            </a:r>
            <a:r>
              <a:rPr lang="zh-CN" altLang="en-US" dirty="0"/>
              <a:t>随堂考、作业</a:t>
            </a:r>
          </a:p>
        </p:txBody>
      </p:sp>
    </p:spTree>
    <p:extLst>
      <p:ext uri="{BB962C8B-B14F-4D97-AF65-F5344CB8AC3E}">
        <p14:creationId xmlns:p14="http://schemas.microsoft.com/office/powerpoint/2010/main" val="242634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20606C-712D-4059-A6AD-1F8C78E3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69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6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A5DC4D8-A097-41EB-A92E-68016974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2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4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4D3571-2D84-46A0-9C13-19E695D9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95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1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E93AE6-8EB3-4FC6-8D86-84662CA1A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04400" cy="68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4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D1ADE42-CF9C-4E7E-8D66-FB6140042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328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2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ADBAFE7-9D10-4310-9B62-4A2BC5EDF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49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7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2D417E2-4144-4C59-BE9E-2052934F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188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DF7F03E-8507-4436-99E6-6CFA300A8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28851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56775C-FF52-43B5-B69C-E5C29C869E8A}"/>
              </a:ext>
            </a:extLst>
          </p:cNvPr>
          <p:cNvSpPr txBox="1"/>
          <p:nvPr/>
        </p:nvSpPr>
        <p:spPr>
          <a:xfrm>
            <a:off x="2631440" y="3556000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乡村建设派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1A712F-F8E9-480A-A0A4-73B54B3F0BC0}"/>
              </a:ext>
            </a:extLst>
          </p:cNvPr>
          <p:cNvSpPr txBox="1"/>
          <p:nvPr/>
        </p:nvSpPr>
        <p:spPr>
          <a:xfrm>
            <a:off x="2631440" y="4947920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中华职业教育社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840187-32EA-43B5-BFB3-FFC95B9106E7}"/>
              </a:ext>
            </a:extLst>
          </p:cNvPr>
          <p:cNvSpPr txBox="1"/>
          <p:nvPr/>
        </p:nvSpPr>
        <p:spPr>
          <a:xfrm>
            <a:off x="2631440" y="6299200"/>
            <a:ext cx="390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中国青年党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醒狮派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国家主义派</a:t>
            </a:r>
          </a:p>
        </p:txBody>
      </p:sp>
    </p:spTree>
    <p:extLst>
      <p:ext uri="{BB962C8B-B14F-4D97-AF65-F5344CB8AC3E}">
        <p14:creationId xmlns:p14="http://schemas.microsoft.com/office/powerpoint/2010/main" val="260520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</Words>
  <Application>Microsoft Office PowerPoint</Application>
  <PresentationFormat>宽屏</PresentationFormat>
  <Paragraphs>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中国近现代史纲要习题讲解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中国近现代史纲要习题讲解</dc:title>
  <dc:creator>hongyu tang</dc:creator>
  <cp:lastModifiedBy>hongyu tang</cp:lastModifiedBy>
  <cp:revision>2</cp:revision>
  <dcterms:created xsi:type="dcterms:W3CDTF">2019-01-10T06:59:25Z</dcterms:created>
  <dcterms:modified xsi:type="dcterms:W3CDTF">2019-01-10T07:32:21Z</dcterms:modified>
</cp:coreProperties>
</file>