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国际商务谈判习题讲解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精讲</a:t>
            </a:r>
            <a:r>
              <a:rPr lang="en-US" altLang="zh-CN" dirty="0" smtClean="0"/>
              <a:t>6</a:t>
            </a:r>
            <a:r>
              <a:rPr lang="zh-CN" altLang="en-US" dirty="0" smtClean="0"/>
              <a:t>随堂考、作业、刷题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8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" y="0"/>
            <a:ext cx="87249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384"/>
            <a:ext cx="4572001" cy="515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4063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" y="0"/>
            <a:ext cx="562696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72377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" y="0"/>
            <a:ext cx="897405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" y="0"/>
            <a:ext cx="878627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5710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2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17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80"/>
            <a:ext cx="6598952" cy="512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2" y="20489"/>
            <a:ext cx="5217631" cy="512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74"/>
            <a:ext cx="5432987" cy="51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" y="0"/>
            <a:ext cx="60166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405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4" y="-4307"/>
            <a:ext cx="5379936" cy="514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全屏显示(16:9)</PresentationFormat>
  <Paragraphs>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国际商务谈判习题讲解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国际商务谈判习题讲解</dc:title>
  <dc:creator>thy</dc:creator>
  <cp:lastModifiedBy>thy</cp:lastModifiedBy>
  <cp:revision>3</cp:revision>
  <dcterms:created xsi:type="dcterms:W3CDTF">2018-12-25T07:46:18Z</dcterms:created>
  <dcterms:modified xsi:type="dcterms:W3CDTF">2018-12-25T08:19:25Z</dcterms:modified>
</cp:coreProperties>
</file>