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412AB-EA0D-4420-B87F-45281F433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2558F2-D43A-4D94-8FCF-C37EE99BB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D1ACE-DAD0-4A13-B4B0-7AD0DF5B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E6535-FEB5-4F2A-B4B5-7DA6AFAA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EA97A-E84B-4DA4-A349-F011190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5BA1-3615-4645-8575-74E2F3D2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A04CE-CC07-40BC-AD12-71A3E209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9F513-7121-426A-AA6C-5CAC597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45382-97A4-48FC-A119-423C315D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5C4CB-BA88-44C8-9056-8832351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4D66B-8074-46DE-A8B6-C7785015C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6EC38-1DE1-4F8D-9C9A-C5BB1A7A5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225E0-AC34-45DD-BCC8-89A936FA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24A76-62F2-4E6F-BBC3-C81B73BD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9F31-39D1-4A55-AA37-6976CAFC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8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9F4F-6D6C-4B7A-81C7-950E8E69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D47CE-2A2A-43FC-9083-07CF02C8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0BC66-13FA-442A-AE10-2330246E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1E285-5EA6-4069-8068-B828D35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767DB-8615-4D99-95B2-E8BD610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6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76A5-975D-4C31-88FA-65F7A10D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1E00F-CC4B-4CD8-BAC0-09458EA8B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775DC-F3A9-4AB7-AA7D-B483F0F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55FB2-F0FB-4A09-8602-A345D6CD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2CA30-C1FC-46EF-8238-68128AC4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0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55331-02B4-4D7F-B456-A8AF665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3BF5A-AA23-41B0-B71A-FD86C3C09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E0EBE-78D8-41F4-93EB-DC821202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622E2-8C66-4CFE-82A7-01342612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D9130-1B42-42DA-B942-1755194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A2A16-A786-4E69-82F7-5FDF5D5A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71BB-6A05-404F-A3D8-DAF9A735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224F3-4740-4D4D-8DF7-59CEA543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F1FD6-F467-40EF-AE97-CE9C88C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43D57-EB26-4CDD-A2E9-EBE487601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FBCF3-BC15-41FA-A659-B89B10C9A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36EF17-767E-4939-AD10-332E6795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DC292-7994-4980-8282-448CD684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8A7A8D-E015-4AEC-9687-135CA457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D039B-6E29-4248-8836-DABE1DC3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AC6DB-1673-450E-851E-7077AD16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3D24E8-25C5-4B98-987A-C901B5E0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D6171C-2319-4A4A-B4D3-BA5D87D6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2B6C54-3F99-4AA5-9079-94FEF624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26401-5E13-4CA7-8A5A-50C8C8A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CDB45-B093-4390-8B4E-5EA5F7D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00FC-09E4-49F6-BACF-1099C721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C5613-63B8-46F9-9CC4-DE884D6A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F02EE-0DF4-4D84-9865-C98BC75E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BAA6A-70B8-44F5-91FD-68B055E8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1968B-E0D3-4F41-AFF9-2B93FA95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46EA4-5D8B-4F2E-8682-8481F43A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61E5-C71A-464D-A6C3-CB024947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072225-DDB9-4A1D-8E59-9EC1CAFC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CD39E-E819-467E-B995-F3D3304A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0B2ED-2719-4A1F-B56B-E12903C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BAF60-7F88-48B3-B279-F6ADDDE5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BB5DF-8C26-433C-8A78-CBC366D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87D0F-87A0-4F80-B976-77682439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946F3-C8CA-4501-9108-AD24A22B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A02C3-88F5-47F1-87A3-2358BDF2A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4832-6343-4CD1-8C08-0853AA2C0FB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F6DD8-2E8F-4942-B2DE-0520F776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A0619-EAEE-4C80-A920-39B4746F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986E-63F3-43BD-AD0F-BF7AD2A0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ABE3-E778-4B9D-9A4E-63894CCE6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中国近现代史纲要习题讲解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4E01C-27C9-4FA3-89F1-9B857630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134"/>
            <a:ext cx="9144000" cy="1655762"/>
          </a:xfrm>
        </p:spPr>
        <p:txBody>
          <a:bodyPr/>
          <a:lstStyle/>
          <a:p>
            <a:r>
              <a:rPr lang="zh-CN" altLang="en-US" dirty="0"/>
              <a:t>精讲</a:t>
            </a:r>
            <a:r>
              <a:rPr lang="en-US" altLang="zh-CN" dirty="0"/>
              <a:t>5</a:t>
            </a:r>
            <a:r>
              <a:rPr lang="zh-CN" altLang="en-US" dirty="0"/>
              <a:t>随堂考、作业</a:t>
            </a:r>
          </a:p>
        </p:txBody>
      </p:sp>
    </p:spTree>
    <p:extLst>
      <p:ext uri="{BB962C8B-B14F-4D97-AF65-F5344CB8AC3E}">
        <p14:creationId xmlns:p14="http://schemas.microsoft.com/office/powerpoint/2010/main" val="258402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943C6E-F092-4F5E-B997-3772B133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70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6325AD-92FA-4505-BB24-28118702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1F9EAC-52E5-4B3C-80C3-5319C6C4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587409" cy="68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3943E1-7601-491B-ADA3-32522115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93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0B0EAA-EE2C-4E3E-BBAB-0472ABB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BCBB87-1ABD-423D-B4CA-390A96EC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0678332" cy="68480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6B87CB-29CA-4417-B0B8-8FDF0F9C8F97}"/>
              </a:ext>
            </a:extLst>
          </p:cNvPr>
          <p:cNvSpPr txBox="1"/>
          <p:nvPr/>
        </p:nvSpPr>
        <p:spPr>
          <a:xfrm>
            <a:off x="3140765" y="2278511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中央红军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红四方面军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A71A3C-DA2C-47F1-925F-D0E099D677C1}"/>
              </a:ext>
            </a:extLst>
          </p:cNvPr>
          <p:cNvSpPr txBox="1"/>
          <p:nvPr/>
        </p:nvSpPr>
        <p:spPr>
          <a:xfrm>
            <a:off x="3140764" y="3630232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红四方面军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红二、六军团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2EBA24-1391-4D78-9886-3F5FCD124E93}"/>
              </a:ext>
            </a:extLst>
          </p:cNvPr>
          <p:cNvSpPr txBox="1"/>
          <p:nvPr/>
        </p:nvSpPr>
        <p:spPr>
          <a:xfrm>
            <a:off x="3154016" y="4995205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红一、二、四方面军</a:t>
            </a:r>
          </a:p>
        </p:txBody>
      </p:sp>
    </p:spTree>
    <p:extLst>
      <p:ext uri="{BB962C8B-B14F-4D97-AF65-F5344CB8AC3E}">
        <p14:creationId xmlns:p14="http://schemas.microsoft.com/office/powerpoint/2010/main" val="221414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中国近现代史纲要习题讲解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中国近现代史纲要习题讲解</dc:title>
  <dc:creator>hongyu tang</dc:creator>
  <cp:lastModifiedBy>hongyu tang</cp:lastModifiedBy>
  <cp:revision>1</cp:revision>
  <dcterms:created xsi:type="dcterms:W3CDTF">2019-01-12T07:59:47Z</dcterms:created>
  <dcterms:modified xsi:type="dcterms:W3CDTF">2019-01-12T08:06:48Z</dcterms:modified>
</cp:coreProperties>
</file>