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794" r:id="rId9"/>
    <p:sldId id="79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09CA-4278-4DF4-8E38-4B0D14223AD5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95951-6AE7-4282-9DB5-21EEEFCAE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立场式谈判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1200" dirty="0">
                <a:latin typeface="楷体" panose="02010609060101010101" charset="-122"/>
                <a:ea typeface="楷体" panose="02010609060101010101" charset="-122"/>
              </a:rPr>
              <a:t>谈判者竭力谋求己方的最大利益，坚持对抗中的强硬立场，以迫使对方作出较大让步为直接目标的谈判方式。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200" dirty="0">
                <a:latin typeface="楷体" panose="02010609060101010101" charset="-122"/>
                <a:ea typeface="楷体" panose="02010609060101010101" charset="-122"/>
              </a:rPr>
              <a:t>    运用谈判策略的宗旨是：</a:t>
            </a:r>
            <a:r>
              <a:rPr lang="zh-CN" altLang="zh-CN" sz="1200" u="sng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一争、二拖、三得利。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95951-6AE7-4282-9DB5-21EEEFCAE7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6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交叉式与互惠式让步的区别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二者意思都差不多，都是一方在这个问题上让步，另一方在另一问题上让步。互惠式让步是磋商阶段的一种让步策略，目的是更好的获取利益或者不损失己方过多的利益。交叉式让步是处理僵局时为了防止让步失误而采取的策略，即堤内损失堤外补，目的是化解僵局，同时不让自己损失太多。虽然二者意思差不多，但是名称不能互叫，虽然俩人长得像，但是不叫同一个名字。如果还是不知道，就记住交叉式让步与僵局有关，两个名字不能互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95951-6AE7-4282-9DB5-21EEEFCAE7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2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7B2C-AC4E-499A-90BF-01AD44D4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91BA2-21C6-4EA4-8AFF-C20965327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961AA-B6A0-4C8A-ABC6-34B798A6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BE641-785B-4FD0-8E73-F8DDF50B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5B455-49B1-4913-8A2F-1286CC1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5882-CD3A-4BEC-8D18-8DBC9D6A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02A44-7F9F-45C1-BED3-25B24AB7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ED2A6-8120-4B6C-B9FC-43609B9E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DCDE7-3A9A-4FC4-9141-F3694D46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6A075-09B6-46CA-9EA9-F0B67917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4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913FFF-A5E5-4312-A4F1-71B16010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667807-9496-44BE-9386-2BCE2FE36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FB404-671D-423A-9A0D-2A497AAE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9344D-BDCF-406B-AEF3-A1C5C1D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41E1E-C855-4FAF-8C76-1305D11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43C59-A2D1-4309-8F0F-6C15F2B4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5353-712B-4BCE-93BE-22DB3EDF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804DB-0248-405D-B0B0-6F8D3215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19831-EF66-4068-A2CF-065992E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A4004-BE7E-4656-9DCC-EB83D052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0A58-8AB9-446E-9F47-24A82852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4CDDB-2BB1-46A7-847E-26C3D1D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E630B-1A9F-450F-A971-690DF874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B5DB6-3413-464F-8045-A648B79F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BF8C5-3B63-4AC3-B24B-AFDE4F0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7FEE-616A-4ABF-A9E5-8D82E39C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2B256-44E4-4D31-9D90-2CC0887AD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AB647-154A-40E3-81C3-EA46B1C2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7083-9B12-4CDD-A0F7-AB296623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23477-8E30-42CA-A834-E549CF83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0A3BF-0F5D-4A28-A698-C630BBE1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27645-5F1F-4AE8-A1FC-9C20B0E1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3EE9C-2F4D-496C-B211-3B41B73E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8A262-4660-4CF4-9F5D-0B30E4AD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19953-6845-48D1-B37E-B9813E04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33D69-CF1B-4D81-B004-18680B6CA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4F02D-C228-4226-AE0F-DC10A575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D85AB-404D-4E1D-AADC-A087F84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AD49D3-FAB8-4B52-B8FE-46E01A78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34558-7290-44F2-9288-5547B792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41414-79BF-4C89-8AE3-947FFFA0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F0BA01-9ACC-456E-A359-240E83E3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63763-0A38-4533-A344-A49D9651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4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54D9E7-9F7E-4DE4-B12E-68F4238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89892-0D75-427D-A958-DD1A5805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599F0-93EA-42E4-95FC-10FA03D8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3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97F0-7A57-4D0A-829A-9D03B8DB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C0369-F777-4196-9E90-A9C888B8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6661D-406D-441E-92C2-4C04E4FA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C63FA-2369-4CF4-86BF-A32F638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716D3-4BED-4268-B688-F26E8864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D8C73-38A3-4687-8F8D-CA03641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F2641-4D40-4AFA-8E83-96123655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F2F18-E793-4589-B4FE-49314B1AD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4A70F-8A7C-4E70-AB4A-CF3AE520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7D782-25E4-4659-B873-2801C007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E2955-639A-411F-954F-C42F7AD7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B7B03-441D-480C-91F9-705191C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10E125-0ACD-4DFA-B50E-AF095EA9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14232-AB27-493B-8199-0FF3A75D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A1F2-50A1-4A63-8714-372D134CB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B324-BF9C-4A02-899C-B06CDF38608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A8FC-1668-47F8-BECC-715548312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1EF7-627E-4254-BDD0-03372E8D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5730-7701-4A1B-9773-BCC9985F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60BAE-3AFF-4542-90DE-94C21A52E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国际商务谈判题目讲解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47FE7-CDF6-429C-98D7-F1AA85FB3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6138"/>
            <a:ext cx="9144000" cy="1655762"/>
          </a:xfrm>
        </p:spPr>
        <p:txBody>
          <a:bodyPr/>
          <a:lstStyle/>
          <a:p>
            <a:r>
              <a:rPr lang="zh-CN" altLang="en-US" dirty="0"/>
              <a:t>精讲</a:t>
            </a:r>
            <a:r>
              <a:rPr lang="en-US" altLang="zh-CN" dirty="0"/>
              <a:t>5</a:t>
            </a:r>
            <a:r>
              <a:rPr lang="zh-CN" altLang="en-US" dirty="0"/>
              <a:t>随堂考、作业</a:t>
            </a:r>
          </a:p>
        </p:txBody>
      </p:sp>
    </p:spTree>
    <p:extLst>
      <p:ext uri="{BB962C8B-B14F-4D97-AF65-F5344CB8AC3E}">
        <p14:creationId xmlns:p14="http://schemas.microsoft.com/office/powerpoint/2010/main" val="3771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64D4F-45DE-42B6-8838-83EEBF08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93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C7E878-4FC9-4B9E-A7D8-BEFB5BAA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9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0448AC-B42D-4963-B5E8-FFBE549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9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4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1D804D-0146-4C80-AB56-DAE65961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3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047479-C221-40D6-8F39-AF4CE98D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0400" cy="68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00702E-85AB-4EE1-8DCA-B8E6A12B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94600" cy="68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791545-B7FA-4B74-B829-38474D74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06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0AD69D-8EAE-4F32-AB7C-56F1CDBB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5900" cy="6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3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AA22E8-77F6-4B5C-A9BA-EECF3213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3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6637F0-150D-4B79-BDBE-A15667F8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3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EF07C5-5962-4AE1-8A33-B5B6248F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343900" cy="6861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9E0567-5001-40FD-B3D7-6DE7400F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07" y="-2"/>
            <a:ext cx="554649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9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B8A5E-DC6D-4AB9-85F4-44814D10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6500" cy="6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E6DA77-2E1C-4BD2-B448-868A495D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D86A22-0A2A-4847-BDFD-B33450BE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6200" cy="68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9F1632-A442-4527-8DC1-A09826E4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85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0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4148" y="120227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国际商务谈判中发问的类型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377965" y="1330698"/>
            <a:ext cx="1164901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指在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特定的领域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中能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带出特定的答复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（如“是”或“否”）的问句。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</a:rPr>
              <a:t>“是否认为售后服务没有改进的可能了”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&amp;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“具体什么时间、地点”</a:t>
            </a:r>
            <a:endParaRPr 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针对对方的答复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重新提出问题，以使对方进一步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澄清或补充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其原先答复的一种问句。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</a:rPr>
              <a:t>“您刚才说对目前这宗买卖可以取舍，这是不是说您有全权跟我们谈判？”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旨在强调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自己的观点和己方的立场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“这个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协议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不是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经过公证才生效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吗？”“怎么能忘记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我们上次的愉快合作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呢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？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探索式发问：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指针对对方答复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要求引申或举例说明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，以便探索新问题、找出新方法的方式。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“您说能如期履约，有什么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事实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可说明？”“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如果用这方案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会怎样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？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借助式发问：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是一种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借助第三者的意见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来影响或改变对方意见的发问方式。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         “某某怎么认为？”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3596" y="1412891"/>
            <a:ext cx="117711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强迫选择式发问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旨在将己方的意见抛给对方，让对方在一个规定的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范围内进行选择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回答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               “付佣金是符合国际贸易惯例的，一般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，请贵方予以注意。”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证明式发问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证明式发问旨在通过己方的提问，使对方对问题作出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证明或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为什么要更改原已定好的计划呢，请说明道理好吗？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是含有多种主题的问句，即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一个问句中包含有多种内容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贵国当地的水质、电力资源、运输状况以及自然资源情况怎样？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诱导式发问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旨在开渠引水，对对方的答案给予强烈的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暗示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，使对方的回答符合己方预期的目的。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            “贵方如果违约是要承担责任的，对不对？”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是指为使对方同意自己的观点，采用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商量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的口吻向对方发问。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你看给我放的折扣定为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是否妥当？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”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304148" y="120227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国际商务谈判中发问的类型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652</Words>
  <Application>Microsoft Office PowerPoint</Application>
  <PresentationFormat>宽屏</PresentationFormat>
  <Paragraphs>28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楷体</vt:lpstr>
      <vt:lpstr>微软雅黑</vt:lpstr>
      <vt:lpstr>Arial</vt:lpstr>
      <vt:lpstr>Office 主题​​</vt:lpstr>
      <vt:lpstr>国际商务谈判题目讲解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国际商务谈判题目讲解</dc:title>
  <dc:creator>hongyu tang</dc:creator>
  <cp:lastModifiedBy>hongyu tang</cp:lastModifiedBy>
  <cp:revision>3</cp:revision>
  <dcterms:created xsi:type="dcterms:W3CDTF">2018-12-21T16:33:12Z</dcterms:created>
  <dcterms:modified xsi:type="dcterms:W3CDTF">2018-12-21T16:48:15Z</dcterms:modified>
</cp:coreProperties>
</file>