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71" r:id="rId6"/>
    <p:sldId id="274" r:id="rId7"/>
    <p:sldId id="272" r:id="rId8"/>
    <p:sldId id="275" r:id="rId9"/>
    <p:sldId id="273" r:id="rId10"/>
    <p:sldId id="276" r:id="rId11"/>
    <p:sldId id="277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24.11.2024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24.11.2024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24.11.2024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24.11.2024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24.11.2024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24.11.2024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4015" y="2065073"/>
            <a:ext cx="3831772" cy="230832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48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Кодирование звуковой информации</a:t>
            </a:r>
            <a:endParaRPr lang="ru-RU" sz="48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9501" y="4805411"/>
            <a:ext cx="3846286" cy="70788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Атякшев</a:t>
            </a:r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С.А.</a:t>
            </a:r>
          </a:p>
          <a:p>
            <a:pPr algn="ctr"/>
            <a:r>
              <a:rPr lang="ru-RU" sz="20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Колбанов</a:t>
            </a:r>
            <a:r>
              <a:rPr lang="ru-RU" sz="20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Д.О.</a:t>
            </a:r>
            <a:endParaRPr lang="ru-RU" sz="20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2024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855" y="224588"/>
            <a:ext cx="982609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Преобразование Фурье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для доклада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0762" y="961435"/>
            <a:ext cx="9152283" cy="51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855" y="224588"/>
            <a:ext cx="982609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Приёмы, используемые при кодировании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11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6437" y="2149311"/>
            <a:ext cx="57043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Обрезка высоких частот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Эффект маскировки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Стерео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 smtClean="0"/>
              <a:t>Алгоритм Хаффмана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420819" y="1508906"/>
            <a:ext cx="5282798" cy="38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767279"/>
            <a:ext cx="3846286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  <a:endParaRPr lang="ru-RU" sz="4000" b="1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40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0477" y="477904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5528" y="1565068"/>
            <a:ext cx="458420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 конце XIX века Томас Эдисон создал фонограф - первый в истории прибор, позволяющий записывать и воспроизводить звук, что положило начало развитию звуковой техники.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163536" y="215359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История звукозаписывающей техники</a:t>
            </a:r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730" y="1334078"/>
            <a:ext cx="5016029" cy="384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24588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Аналоговое представление звука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179" y="1789334"/>
            <a:ext cx="5301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До появления цифровых технологий, звукозапись и передача звука осуществлялись с помощью аналоговых устройств, где звуковой сигнал непрерывно преобразовывался в электрический и обратно, используя физические носители, такие как грампластинки и магнитные ленты.</a:t>
            </a:r>
          </a:p>
          <a:p>
            <a:pPr algn="just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59" y="1200149"/>
            <a:ext cx="3901594" cy="39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224588"/>
            <a:ext cx="7898675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Принцип работы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0437" y="3800603"/>
            <a:ext cx="108586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Микрофон используется для ввода звука в компьютер. Непрерывные электрические колебания, идущие от микрофона, преобразуются в числовую последовательность. Эту работу выполняет устройство, подключаемое к компьютеру, которое называется </a:t>
            </a:r>
            <a:r>
              <a:rPr lang="ru-RU" sz="2000" dirty="0" err="1"/>
              <a:t>аудиоадаптером</a:t>
            </a:r>
            <a:r>
              <a:rPr lang="ru-RU" sz="2000" dirty="0"/>
              <a:t>, или звуковой картой. Воспроизведение звука, записанного в компьютерную память, также происходит с помощью </a:t>
            </a:r>
            <a:r>
              <a:rPr lang="ru-RU" sz="2000" dirty="0" err="1"/>
              <a:t>аудиоадаптера</a:t>
            </a:r>
            <a:r>
              <a:rPr lang="ru-RU" sz="2000" dirty="0"/>
              <a:t>, преобразующего оцифрованный звук в аналоговый электрический сигнал звуковой частоты, поступающий на акустические колонки или стереонаушники. Из сказанного следует, что звуковая карта совмещает в себе функции ЦАП и АЦП</a:t>
            </a:r>
            <a:r>
              <a:rPr lang="ru-RU" sz="2000" dirty="0" smtClean="0"/>
              <a:t>.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09" y="1282780"/>
            <a:ext cx="6169221" cy="24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7942" y="170814"/>
            <a:ext cx="1059111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Способы кодирования звуковой </a:t>
            </a:r>
            <a:r>
              <a:rPr lang="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информации</a:t>
            </a:r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. </a:t>
            </a:r>
            <a:r>
              <a:rPr lang="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Метод 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FM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95" y="1662543"/>
            <a:ext cx="5240889" cy="31700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87942" y="1893453"/>
            <a:ext cx="50430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Звук, преобразуемый в цифровую форму для обработки компьютером, подвергается временной дискретизации, разбивая его на короткие интервалы, и квантованию, разделяя амплитуду на дискретные уровни, глубина кодирования которых определяет количество уровней квантования, рассчитываемое по формуле N = 2^i, где N - количество уровней, а i - глубина кодирования в битах.</a:t>
            </a:r>
          </a:p>
        </p:txBody>
      </p:sp>
    </p:spTree>
    <p:extLst>
      <p:ext uri="{BB962C8B-B14F-4D97-AF65-F5344CB8AC3E}">
        <p14:creationId xmlns:p14="http://schemas.microsoft.com/office/powerpoint/2010/main" val="388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7942" y="201592"/>
            <a:ext cx="1059111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Связь частоты дискретизации и глубины кодирования с качеством звука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7942" y="1139323"/>
            <a:ext cx="10122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Более точное цифровое представление звукового сигнала достигается увеличением частоты дискретизации и глубины кодирования, что увеличивает размер файла, но позволяет более точно восстановить исходный сигнал, а информационный объем файла рассчитывается по </a:t>
            </a:r>
            <a:r>
              <a:rPr lang="ru-RU" sz="2400" dirty="0" smtClean="0"/>
              <a:t>формуле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857196" y="3078315"/>
            <a:ext cx="48526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/>
              <a:t>I = i • ν • t • 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4696118"/>
            <a:ext cx="989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где i - глубина кодирования, ν - частота дискретизации, t - время звучания, k - коэффициент качества звука.</a:t>
            </a:r>
          </a:p>
        </p:txBody>
      </p:sp>
    </p:spTree>
    <p:extLst>
      <p:ext uri="{BB962C8B-B14F-4D97-AF65-F5344CB8AC3E}">
        <p14:creationId xmlns:p14="http://schemas.microsoft.com/office/powerpoint/2010/main" val="14418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855" y="255365"/>
            <a:ext cx="9826098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" sz="2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Способы кодирования звуковой информации. Метод </a:t>
            </a:r>
            <a:r>
              <a:rPr lang="en-US" sz="2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Wave Table</a:t>
            </a:r>
            <a:endParaRPr lang="ru-RU" sz="2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11" y="1149845"/>
            <a:ext cx="4788493" cy="26093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52657" y="37592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dirty="0" err="1"/>
              <a:t>Wave-Table</a:t>
            </a:r>
            <a:r>
              <a:rPr lang="ru-RU" sz="2400" dirty="0"/>
              <a:t> синтез использует заранее записанные звуки (</a:t>
            </a:r>
            <a:r>
              <a:rPr lang="ru-RU" sz="2400" dirty="0" err="1"/>
              <a:t>сэмплы</a:t>
            </a:r>
            <a:r>
              <a:rPr lang="ru-RU" sz="2400" dirty="0"/>
              <a:t>) для создания высококачественного звука, имитирующего реальные инструменты.</a:t>
            </a:r>
          </a:p>
        </p:txBody>
      </p:sp>
    </p:spTree>
    <p:extLst>
      <p:ext uri="{BB962C8B-B14F-4D97-AF65-F5344CB8AC3E}">
        <p14:creationId xmlns:p14="http://schemas.microsoft.com/office/powerpoint/2010/main" val="10450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855" y="224588"/>
            <a:ext cx="982609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Формат </a:t>
            </a:r>
            <a:r>
              <a:rPr lang="en-US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MP3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3855" y="1245472"/>
            <a:ext cx="5505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MP3 </a:t>
            </a:r>
            <a:r>
              <a:rPr lang="ru-RU" sz="2400" dirty="0"/>
              <a:t>- формат файла для хранения аудио-информации. Один из наиболее распространенных форматов цифрового кодирования звуковой информации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/>
              <a:t>MP3 формат популярен благодаря своей способности сжимать аудиофайлы без значительной потери качества. Это позволяет хранить и передавать большое количество музыки с минимальными затратами на хранение и передачу данных.</a:t>
            </a:r>
          </a:p>
        </p:txBody>
      </p:sp>
      <p:pic>
        <p:nvPicPr>
          <p:cNvPr id="1028" name="Picture 4" descr="Символ формата файла mp3 – Бесплатные иконки: интерфейс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586" y="1245472"/>
            <a:ext cx="4320367" cy="43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8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3855" y="224588"/>
            <a:ext cx="9826098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Представление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композиции Бетховена «К </a:t>
            </a:r>
            <a:r>
              <a:rPr lang="ru-RU" sz="28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Элизе</a:t>
            </a:r>
            <a:r>
              <a:rPr lang="ru-RU" sz="2800" dirty="0">
                <a:solidFill>
                  <a:schemeClr val="bg1"/>
                </a:solidFill>
                <a:latin typeface="Elektra Text Pro" panose="02000503030000020004" pitchFamily="50" charset="-52"/>
              </a:rPr>
              <a:t>» в виде </a:t>
            </a:r>
            <a:r>
              <a:rPr lang="ru-RU" sz="28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волны</a:t>
            </a:r>
            <a:endParaRPr lang="ru-RU" sz="28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0609"/>
          <a:stretch/>
        </p:blipFill>
        <p:spPr>
          <a:xfrm>
            <a:off x="2584624" y="1602491"/>
            <a:ext cx="7228236" cy="39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421</Words>
  <Application>Microsoft Office PowerPoint</Application>
  <PresentationFormat>Широкоэкранный</PresentationFormat>
  <Paragraphs>42</Paragraphs>
  <Slides>12</Slides>
  <Notes>1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Elektra Medium Pro</vt:lpstr>
      <vt:lpstr>Elektra Text Pro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step</cp:lastModifiedBy>
  <cp:revision>32</cp:revision>
  <dcterms:created xsi:type="dcterms:W3CDTF">2016-03-09T10:31:39Z</dcterms:created>
  <dcterms:modified xsi:type="dcterms:W3CDTF">2024-11-24T17:27:21Z</dcterms:modified>
</cp:coreProperties>
</file>