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71780" y="4654550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Student</a:t>
            </a:r>
            <a:r>
              <a:rPr lang="zh-CN" altLang="en-US" sz="1200"/>
              <a:t>构造函数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2650490" y="4654550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Student</a:t>
            </a:r>
            <a:r>
              <a:rPr lang="zh-CN" altLang="en-US" sz="1200"/>
              <a:t>原型对象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1461135" y="6050280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实例化</a:t>
            </a:r>
            <a:endParaRPr lang="zh-CN" altLang="en-US" sz="1200"/>
          </a:p>
          <a:p>
            <a:pPr algn="ctr"/>
            <a:r>
              <a:rPr lang="zh-CN" altLang="en-US" sz="1200"/>
              <a:t>对象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661920" y="1985645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Person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构造函数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4993005" y="1985645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Person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/>
              <a:t>原型对象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2661920" y="3319780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实例化</a:t>
            </a:r>
            <a:endParaRPr lang="zh-CN" altLang="en-US" sz="1200"/>
          </a:p>
          <a:p>
            <a:pPr algn="ctr"/>
            <a:r>
              <a:rPr lang="zh-CN" altLang="en-US" sz="1200"/>
              <a:t>对象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9409430" y="-28575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905500" y="694055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Object</a:t>
            </a:r>
            <a:endParaRPr lang="en-US" altLang="zh-CN" sz="1200"/>
          </a:p>
          <a:p>
            <a:pPr algn="ctr"/>
            <a:r>
              <a:rPr lang="zh-CN" altLang="en-US" sz="1200"/>
              <a:t>构造函数</a:t>
            </a:r>
            <a:endParaRPr lang="zh-CN" altLang="en-US" sz="1200"/>
          </a:p>
        </p:txBody>
      </p:sp>
      <p:sp>
        <p:nvSpPr>
          <p:cNvPr id="13" name="圆角矩形 12"/>
          <p:cNvSpPr/>
          <p:nvPr/>
        </p:nvSpPr>
        <p:spPr>
          <a:xfrm>
            <a:off x="7765415" y="694055"/>
            <a:ext cx="912495" cy="72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Object</a:t>
            </a:r>
            <a:endParaRPr lang="en-US" altLang="zh-CN" sz="1200"/>
          </a:p>
          <a:p>
            <a:pPr algn="ctr"/>
            <a:r>
              <a:rPr lang="zh-CN" altLang="en-US" sz="1200"/>
              <a:t>原型对象</a:t>
            </a:r>
            <a:endParaRPr lang="zh-CN" altLang="en-US" sz="1200"/>
          </a:p>
        </p:txBody>
      </p:sp>
      <p:cxnSp>
        <p:nvCxnSpPr>
          <p:cNvPr id="15" name="直接箭头连接符 14"/>
          <p:cNvCxnSpPr>
            <a:stCxn id="4" idx="2"/>
            <a:endCxn id="6" idx="1"/>
          </p:cNvCxnSpPr>
          <p:nvPr/>
        </p:nvCxnSpPr>
        <p:spPr>
          <a:xfrm>
            <a:off x="728345" y="5377180"/>
            <a:ext cx="732790" cy="103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184275" y="4654550"/>
            <a:ext cx="143383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196340" y="5377180"/>
            <a:ext cx="1421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2373630" y="5377180"/>
            <a:ext cx="733425" cy="103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9" idx="2"/>
          </p:cNvCxnSpPr>
          <p:nvPr/>
        </p:nvCxnSpPr>
        <p:spPr>
          <a:xfrm flipV="1">
            <a:off x="3562985" y="2708275"/>
            <a:ext cx="1886585" cy="230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589655" y="2006600"/>
            <a:ext cx="1386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636645" y="2658745"/>
            <a:ext cx="1327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0" idx="0"/>
          </p:cNvCxnSpPr>
          <p:nvPr/>
        </p:nvCxnSpPr>
        <p:spPr>
          <a:xfrm>
            <a:off x="3118485" y="2708275"/>
            <a:ext cx="0" cy="611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3" idx="2"/>
          </p:cNvCxnSpPr>
          <p:nvPr/>
        </p:nvCxnSpPr>
        <p:spPr>
          <a:xfrm flipV="1">
            <a:off x="5905500" y="1416685"/>
            <a:ext cx="2316480" cy="93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835775" y="739140"/>
            <a:ext cx="924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871335" y="1331595"/>
            <a:ext cx="864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3"/>
            <a:endCxn id="11" idx="1"/>
          </p:cNvCxnSpPr>
          <p:nvPr/>
        </p:nvCxnSpPr>
        <p:spPr>
          <a:xfrm flipV="1">
            <a:off x="8677910" y="332740"/>
            <a:ext cx="731520" cy="72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50010" y="4388485"/>
            <a:ext cx="971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prototype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6753860" y="1055370"/>
            <a:ext cx="1011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constructor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 rot="18360000">
            <a:off x="2553970" y="5848350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__proto__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 rot="18360000">
            <a:off x="4387215" y="3607435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__proto__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 rot="20280000">
            <a:off x="6771640" y="1868805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__proto__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 rot="18840000">
            <a:off x="8740775" y="791845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__proto__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3796665" y="1731010"/>
            <a:ext cx="971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prototype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6835775" y="418465"/>
            <a:ext cx="971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prototype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3756660" y="2383155"/>
            <a:ext cx="1011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constructor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>
            <a:off x="1595755" y="5285740"/>
            <a:ext cx="1011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constructor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6267450" y="3831590"/>
            <a:ext cx="3850640" cy="197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原型对象</a:t>
            </a:r>
            <a:r>
              <a:rPr lang="en-US" altLang="zh-CN"/>
              <a:t>prototype</a:t>
            </a:r>
            <a:r>
              <a:rPr lang="zh-CN" altLang="en-US"/>
              <a:t>可以用来扩展方法，并且使用</a:t>
            </a:r>
            <a:r>
              <a:rPr lang="en-US" altLang="zh-CN"/>
              <a:t>call()</a:t>
            </a:r>
            <a:r>
              <a:rPr lang="zh-CN" altLang="en-US"/>
              <a:t>可以让子类继承父类的属性，但是要继承父类的方法需要让父类</a:t>
            </a:r>
            <a:r>
              <a:rPr lang="en-US" altLang="zh-CN"/>
              <a:t>new</a:t>
            </a:r>
            <a:r>
              <a:rPr lang="zh-CN" altLang="en-US"/>
              <a:t>一个实例化对象，让子类的原型对象赋值给父类实例化对象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665095" y="4210685"/>
            <a:ext cx="971550" cy="2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prototype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2890520" y="4046220"/>
            <a:ext cx="0" cy="6038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107055" y="4042410"/>
            <a:ext cx="11430" cy="6121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liuhaodong</dc:creator>
  <cp:lastModifiedBy>liuhaodong</cp:lastModifiedBy>
  <cp:revision>1</cp:revision>
  <dcterms:created xsi:type="dcterms:W3CDTF">2020-10-19T13:28:37Z</dcterms:created>
  <dcterms:modified xsi:type="dcterms:W3CDTF">2020-10-19T13:28:37Z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