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1FBA-53DF-4E6D-B9CA-45CFDB3F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DF1A-0C44-47E7-B90E-DA67E290B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BDCD-926D-4EB2-8536-D0363845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974-1458-4CF5-8456-7EF442EB565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E105-EF1A-4D4B-8207-6AF5CE28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6AA3-695C-413E-B45B-986759A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B0A5-18E6-4F2C-9DC3-706C3A63A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48AD-D6A1-4AC5-AB06-06C72B23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FDD76-56A2-4957-B6FB-A42D8E412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B4062-FCF7-43C8-98F3-CEC525DC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974-1458-4CF5-8456-7EF442EB565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18964-499B-4F3F-BD3C-1B205B41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6F0A-5C58-419B-8796-66F31BC2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B0A5-18E6-4F2C-9DC3-706C3A63A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0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263CA-C519-4753-8A9C-78B40684D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4AEFA-2E4F-4294-8930-714436CEE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10A5A-8FA6-437C-AD05-77A15709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974-1458-4CF5-8456-7EF442EB565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E5D6-5A1E-4EC2-A284-562DAE3A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D155-9E14-4B30-BBD0-9599728E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B0A5-18E6-4F2C-9DC3-706C3A63A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0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5B7C-D63D-4E54-88D4-19CA69CC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78D3-5D13-48B5-AB2F-F26ABAB8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858F-DB67-4527-9C1D-F475868F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974-1458-4CF5-8456-7EF442EB565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FB50-E604-4205-B1FF-A6362886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E882-50C0-4150-9F37-8E1B8D80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B0A5-18E6-4F2C-9DC3-706C3A63A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13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6329-F69A-4CDA-8F5E-622D619E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6E4E7-09B7-48BF-ADBB-8D689B4C7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69857-5C55-4C22-A7F9-CDC12F20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974-1458-4CF5-8456-7EF442EB565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D7A71-2BF5-4E4F-886F-06114984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C2F56-069E-4AC4-84FA-8FCAFBD1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B0A5-18E6-4F2C-9DC3-706C3A63A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AFBD-353F-4437-8841-C16796A7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6FBD-327C-47DE-9244-547E4377A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58D7-87B4-4F05-B7E9-82239C5E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73D87-B9AB-4446-9B20-4EBC233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974-1458-4CF5-8456-7EF442EB565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63609-9CCB-4DF2-9D06-F1CF7F10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2B792-5751-41A4-8AE4-D8D1C3E7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B0A5-18E6-4F2C-9DC3-706C3A63A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7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B868-2330-47FA-BA4F-42CA7E81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5ED13-5ACF-408A-9CCE-46FF8D38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884D0-5450-4881-BDB3-852AFB014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23ED6-815D-4957-A98F-B756034DF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29A2-848B-400D-BC00-068A70601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056A3-DFDE-4CD4-8A7C-079C0200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974-1458-4CF5-8456-7EF442EB565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BF147-67DA-4E1D-8B6B-164A76AF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1BA1D-37CE-4F08-92A7-78598125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B0A5-18E6-4F2C-9DC3-706C3A63A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6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ACFD-D981-498B-87BF-7DDF377E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3C8D4-F04D-4FE5-BEB7-06203018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974-1458-4CF5-8456-7EF442EB565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52713-333D-4614-AA96-1CAA97F1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3C3BF-A4A4-404F-8C3A-1F105452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B0A5-18E6-4F2C-9DC3-706C3A63A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0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DC8AD-5BC9-470A-9413-52BE895C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974-1458-4CF5-8456-7EF442EB565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014D8-87A7-4E58-96EF-69ADD1D1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0BC5A-4F2D-4A48-A0A0-211E2104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B0A5-18E6-4F2C-9DC3-706C3A63A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1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9EEE-AC96-400C-B8BA-0583C0BA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85112-575F-4AC6-ABEF-CAFCE8924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03FBB-F0D4-4408-A6D0-721C764BD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00075-0248-4DAC-AD47-2D9E3485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974-1458-4CF5-8456-7EF442EB565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99760-7E8F-4CD8-A9E3-7EC927C7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724DA-7A36-4679-8EDE-AE354111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B0A5-18E6-4F2C-9DC3-706C3A63A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5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7987-281D-43AD-AAAC-61D88157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A0B6-E062-4C77-A02F-9A135E874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CE842-ACF0-4281-965E-F5A6D5A63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4324-44BB-4EB9-B357-3AD39EB8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974-1458-4CF5-8456-7EF442EB565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4235-C613-48B4-9131-2D859EB5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0D216-B883-4FE9-8D7C-5F202CFD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B0A5-18E6-4F2C-9DC3-706C3A63A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7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311D7-06F8-4C52-B7F3-349C6946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6938-1B61-44FA-9D5C-C67B442C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CD41-ECFE-4D5A-87DC-3D59828FA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2974-1458-4CF5-8456-7EF442EB565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6F48-3EA9-4169-AE4C-FE71E9B5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EA91-789D-439E-9CC3-05DEB7E2A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0B0A5-18E6-4F2C-9DC3-706C3A63A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65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2EE39-CEE4-4CC7-99F4-E614CD9A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90"/>
            <a:ext cx="10515600" cy="1065537"/>
          </a:xfrm>
        </p:spPr>
        <p:txBody>
          <a:bodyPr/>
          <a:lstStyle/>
          <a:p>
            <a:pPr algn="ctr"/>
            <a:r>
              <a:rPr lang="en-IN" b="1" u="sng" dirty="0"/>
              <a:t>Additional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FFF83A-ED92-4A0A-B0C5-AFD5F1FA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674"/>
            <a:ext cx="10515600" cy="566368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We divided the hours into time zones of 5 intervals ( 1:00 am -7:00 am, 7:00 am - 11:00 am, 11:00 am - 4:00 pm, 4:00 pm - 8:00 pm, 8:00 pm - 1:00 am ) and label encoded each time-zone.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We took the sum of all bytes consumed through the tower and created a new feature for sum_total_bytes consumed.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We divided the ‘par_days’ feature by 7 and created a new feature of days_of_week, that is if it is Monday then we gave a value 1, 2 for Tuesday,3 for Wednesday and so on. We expected more congestions on Sundays or holidays.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Due to high variance in data of Bytes consumption we took log of each feature to reduce variance and made its data distribution normal.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We created new features by squaring values to capture any hidden pattern.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29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3A40-B5A2-4146-BA52-8FDB902A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728"/>
            <a:ext cx="10515600" cy="1325563"/>
          </a:xfrm>
        </p:spPr>
        <p:txBody>
          <a:bodyPr/>
          <a:lstStyle/>
          <a:p>
            <a:pPr algn="ctr"/>
            <a:r>
              <a:rPr lang="en-IN" b="1" u="sng" dirty="0"/>
              <a:t>Visual Interpretation</a:t>
            </a:r>
          </a:p>
        </p:txBody>
      </p:sp>
      <p:pic>
        <p:nvPicPr>
          <p:cNvPr id="1036" name="Picture 12" descr="https://lh6.googleusercontent.com/3L1GE-VyL0onS9w1e_6TgZTIlzx8F0bfsjWqsrLxB39dCMD9X9ZbSPcvaaVhr8xIW9wuyN0Pntlr-2QYJsTYu2joLv9cT0QwvOF1-dTHyD-9dYU4cXLYoVbClnwYK8yGaL2gyjVc">
            <a:extLst>
              <a:ext uri="{FF2B5EF4-FFF2-40B4-BE49-F238E27FC236}">
                <a16:creationId xmlns:a16="http://schemas.microsoft.com/office/drawing/2014/main" id="{E271024D-967C-4A4E-BE0F-981A02A247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3" y="1169626"/>
            <a:ext cx="5544530" cy="45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58224-3DFE-4EB0-9F13-FF38008217F6}"/>
              </a:ext>
            </a:extLst>
          </p:cNvPr>
          <p:cNvSpPr txBox="1"/>
          <p:nvPr/>
        </p:nvSpPr>
        <p:spPr>
          <a:xfrm>
            <a:off x="1006151" y="5688373"/>
            <a:ext cx="4713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basic plot, we can conclude that class distribution between the 4 congestion types is almost similar in the training set.</a:t>
            </a:r>
            <a:endParaRPr lang="en-IN" dirty="0"/>
          </a:p>
        </p:txBody>
      </p:sp>
      <p:pic>
        <p:nvPicPr>
          <p:cNvPr id="1038" name="Picture 14" descr="https://lh3.googleusercontent.com/ovnem47N3h7ItgHyUnQ8RU_tBUcR-EZ-lrZuGDUFLrSMiPSvjh9UER80rjlx_tAJiAbOJTqsZ3hs0V9ChCMkEn2G6ZEbKObkpbXMyTd8kMOA66cC8Cp7qtviRr2PUNOa5Ok8qiwV">
            <a:extLst>
              <a:ext uri="{FF2B5EF4-FFF2-40B4-BE49-F238E27FC236}">
                <a16:creationId xmlns:a16="http://schemas.microsoft.com/office/drawing/2014/main" id="{6DBFA5C8-8BF8-48C5-BA74-86EAA6710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4" y="1234351"/>
            <a:ext cx="6183086" cy="451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B9F9B5-F0FE-4B18-B0BE-01F1E4031193}"/>
              </a:ext>
            </a:extLst>
          </p:cNvPr>
          <p:cNvSpPr txBox="1"/>
          <p:nvPr/>
        </p:nvSpPr>
        <p:spPr>
          <a:xfrm>
            <a:off x="6923905" y="5688373"/>
            <a:ext cx="4907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plot, we can conclude that a specific pattern is not generated but the count of each congestion type is randomly distributed throughout the month. 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31F6C-A0E7-4890-94AB-3C89D951EEDA}"/>
              </a:ext>
            </a:extLst>
          </p:cNvPr>
          <p:cNvCxnSpPr>
            <a:cxnSpLocks/>
          </p:cNvCxnSpPr>
          <p:nvPr/>
        </p:nvCxnSpPr>
        <p:spPr>
          <a:xfrm>
            <a:off x="6027575" y="1169626"/>
            <a:ext cx="0" cy="55670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0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rCULaySFNpJNfCMgTH7_NI8Q0gJz8qL3oFq7Ona-iaOXBp1vjRlN12BlhkvBO55ialO9Nu0W4wchmW05XIzOOj8Vb1n4eyP9YIPtvOMhxPG5PSVICND6St9-XdPflSXcgwc2b7H5">
            <a:extLst>
              <a:ext uri="{FF2B5EF4-FFF2-40B4-BE49-F238E27FC236}">
                <a16:creationId xmlns:a16="http://schemas.microsoft.com/office/drawing/2014/main" id="{7811EB08-8706-42E6-A3AC-6D3473F8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4" y="275309"/>
            <a:ext cx="5478527" cy="443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k11BP07SopTOlgv-Lhpas6Cjm03wXJl_Kt2IU-fE_P9LC2Ih_hRg3zpFj-aatw-EziqgwFhRItPsnzOqgigC6_IYGSoW6q_D2vpPPRw6-DtQiL8ONgrfbTb82QDZt6_UU1URYeb5">
            <a:extLst>
              <a:ext uri="{FF2B5EF4-FFF2-40B4-BE49-F238E27FC236}">
                <a16:creationId xmlns:a16="http://schemas.microsoft.com/office/drawing/2014/main" id="{6189A558-1707-478A-BB67-D63610494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524" y="1007706"/>
            <a:ext cx="6057900" cy="370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1A5D18-3C8A-4BFB-90D4-A6BE72167074}"/>
              </a:ext>
            </a:extLst>
          </p:cNvPr>
          <p:cNvSpPr txBox="1"/>
          <p:nvPr/>
        </p:nvSpPr>
        <p:spPr>
          <a:xfrm>
            <a:off x="438539" y="4910821"/>
            <a:ext cx="536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showing the count of each ran_vendor. From this, we can infer that there is no preference given to any specific vendor and this feature may give us detailed hindsight in this data.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709E8-C5BC-4D51-84C6-D06E3C09F441}"/>
              </a:ext>
            </a:extLst>
          </p:cNvPr>
          <p:cNvSpPr txBox="1"/>
          <p:nvPr/>
        </p:nvSpPr>
        <p:spPr>
          <a:xfrm>
            <a:off x="6811347" y="4910821"/>
            <a:ext cx="5262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represents the type of congestion and the maximum value of subscriber_count each type has. This clearly indicates that there is always congestion existing beyond 2177 subscribers and after 8890 subscribers, the only type of congestion that exists is 4G_Ran_Congestion.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697BC-72C4-434B-BA21-D121DF141BF7}"/>
              </a:ext>
            </a:extLst>
          </p:cNvPr>
          <p:cNvCxnSpPr>
            <a:cxnSpLocks/>
          </p:cNvCxnSpPr>
          <p:nvPr/>
        </p:nvCxnSpPr>
        <p:spPr>
          <a:xfrm>
            <a:off x="5906667" y="191190"/>
            <a:ext cx="0" cy="64894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9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Additional Variables</vt:lpstr>
      <vt:lpstr>Visual Interpretation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Variables</dc:title>
  <dc:creator>Amartya Sen</dc:creator>
  <cp:lastModifiedBy>Amartya Sen</cp:lastModifiedBy>
  <cp:revision>4</cp:revision>
  <dcterms:created xsi:type="dcterms:W3CDTF">2019-02-09T09:15:24Z</dcterms:created>
  <dcterms:modified xsi:type="dcterms:W3CDTF">2019-02-09T09:40:15Z</dcterms:modified>
</cp:coreProperties>
</file>