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06496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Проект «RadioBot»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35880"/>
            <a:ext cx="9071280" cy="52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600" spc="-1" strike="noStrike">
                <a:latin typeface="Arial"/>
              </a:rPr>
              <a:t>                                                     </a:t>
            </a:r>
            <a:r>
              <a:rPr b="0" lang="ru-RU" sz="2600" spc="-1" strike="noStrike">
                <a:latin typeface="Arial"/>
              </a:rPr>
              <a:t>Выполнил: Ложкин Роман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Краткий обзор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RadioBot — это чат-бот, работающий в социальной сети «Вконтакте». Его задача — поиск информации об электронных компонентах.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Целевая аудитория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Целевая аудитория проекта — люди, занимающиеся электроникой, радиолюбители. 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На данный момент не существует способа быстро найти документацию на интересующий компонент среди множества баз и сайтов. Мой проект создан, чтобы решить эту проблему.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Цели и задачи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Создать удобный и функциональный инструмент для поиска информации об электронных компонентах в форме чат-бота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Сделать интерфейс удобным и понятным для всех пользователей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Разместить бота в одной из популярных соц. сетей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Применённые технологии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Python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Библиотека requests для получения данных с сайтов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Библиотека BeautifulSoup4 для парсинга веб-страниц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VKapi для взаимодействия с Вконтакте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728000" y="1270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Модульная технология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60000" y="1296000"/>
            <a:ext cx="424764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Функции, осуществляющие поиск компонента на одном из сайтов, оформлены в виде отдельных файлов и импортируются в основную программу. Такая структура позволяет расширять пространство поиска, практически не изменяя код основной программы.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88000" y="1368000"/>
            <a:ext cx="1007640" cy="10076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1656000" y="1368000"/>
            <a:ext cx="1007640" cy="10076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3096000" y="1368000"/>
            <a:ext cx="1007640" cy="10076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4536000" y="1368000"/>
            <a:ext cx="1007640" cy="10076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5"/>
          <a:stretch/>
        </p:blipFill>
        <p:spPr>
          <a:xfrm>
            <a:off x="2304000" y="3384000"/>
            <a:ext cx="1295640" cy="1295640"/>
          </a:xfrm>
          <a:prstGeom prst="rect">
            <a:avLst/>
          </a:prstGeom>
          <a:ln>
            <a:noFill/>
          </a:ln>
        </p:spPr>
      </p:pic>
      <p:sp>
        <p:nvSpPr>
          <p:cNvPr id="93" name="Line 3"/>
          <p:cNvSpPr/>
          <p:nvPr/>
        </p:nvSpPr>
        <p:spPr>
          <a:xfrm>
            <a:off x="720000" y="2376000"/>
            <a:ext cx="1584000" cy="10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4"/>
          <p:cNvSpPr/>
          <p:nvPr/>
        </p:nvSpPr>
        <p:spPr>
          <a:xfrm flipH="1">
            <a:off x="3600000" y="2376000"/>
            <a:ext cx="1440000" cy="10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5"/>
          <p:cNvSpPr/>
          <p:nvPr/>
        </p:nvSpPr>
        <p:spPr>
          <a:xfrm>
            <a:off x="2160000" y="2376000"/>
            <a:ext cx="720000" cy="10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6"/>
          <p:cNvSpPr/>
          <p:nvPr/>
        </p:nvSpPr>
        <p:spPr>
          <a:xfrm flipH="1">
            <a:off x="3096000" y="2376000"/>
            <a:ext cx="504000" cy="10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7"/>
          <p:cNvSpPr/>
          <p:nvPr/>
        </p:nvSpPr>
        <p:spPr>
          <a:xfrm>
            <a:off x="2160000" y="4680000"/>
            <a:ext cx="1511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Основная программа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1872000" y="1021680"/>
            <a:ext cx="52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Функции-парсеры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08360" y="-64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Как это работает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16000" y="1224000"/>
            <a:ext cx="953640" cy="10076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487880" y="1224000"/>
            <a:ext cx="959760" cy="100764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4032000" y="1224000"/>
            <a:ext cx="959760" cy="10076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2783880" y="1224000"/>
            <a:ext cx="959760" cy="10076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5"/>
          <a:stretch/>
        </p:blipFill>
        <p:spPr>
          <a:xfrm>
            <a:off x="3528000" y="3312000"/>
            <a:ext cx="1583640" cy="15901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6"/>
          <a:stretch/>
        </p:blipFill>
        <p:spPr>
          <a:xfrm>
            <a:off x="912960" y="3360960"/>
            <a:ext cx="1534680" cy="153468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6192000" y="1222200"/>
            <a:ext cx="374364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latin typeface="Arial"/>
              </a:rPr>
              <a:t>Бот собирает информацию сразу с нескольких сайтов и отправляет результаты поиска пользователю, что позволяет сэкономить его время.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7" name="Line 3"/>
          <p:cNvSpPr/>
          <p:nvPr/>
        </p:nvSpPr>
        <p:spPr>
          <a:xfrm>
            <a:off x="720000" y="2232000"/>
            <a:ext cx="648000" cy="115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4"/>
          <p:cNvSpPr/>
          <p:nvPr/>
        </p:nvSpPr>
        <p:spPr>
          <a:xfrm flipH="1">
            <a:off x="1656000" y="2232000"/>
            <a:ext cx="288000" cy="1128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5"/>
          <p:cNvSpPr/>
          <p:nvPr/>
        </p:nvSpPr>
        <p:spPr>
          <a:xfrm flipH="1">
            <a:off x="2016000" y="2232000"/>
            <a:ext cx="1296000" cy="1128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6"/>
          <p:cNvSpPr/>
          <p:nvPr/>
        </p:nvSpPr>
        <p:spPr>
          <a:xfrm flipH="1">
            <a:off x="2448000" y="2232000"/>
            <a:ext cx="2088000" cy="1128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7"/>
          <p:cNvSpPr/>
          <p:nvPr/>
        </p:nvSpPr>
        <p:spPr>
          <a:xfrm>
            <a:off x="2448000" y="381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8"/>
          <p:cNvSpPr/>
          <p:nvPr/>
        </p:nvSpPr>
        <p:spPr>
          <a:xfrm flipH="1">
            <a:off x="2448000" y="4320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9"/>
          <p:cNvSpPr/>
          <p:nvPr/>
        </p:nvSpPr>
        <p:spPr>
          <a:xfrm>
            <a:off x="216000" y="877680"/>
            <a:ext cx="467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Сайты (базы радиоэлементов)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936000" y="4896000"/>
            <a:ext cx="1511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RadioBot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3528000" y="4896000"/>
            <a:ext cx="172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Пользователь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Перспективы развития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Расширение пространства поиска, добавление новых баз.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Переход на асинхронные функции, что обеспечит быструю работу с несколькими пользователями одновременно.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Развёртывание бота на более мощном сервере, чтобы обеспечить его более быструю работу.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Добавление функции поиска в крупных магазинах электронных компонентов, сравнения цен.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2021-05-14T09:13:48Z</dcterms:created>
  <dc:creator/>
  <dc:description/>
  <dc:language>ru-RU</dc:language>
  <cp:lastModifiedBy/>
  <dcterms:modified xsi:type="dcterms:W3CDTF">2021-05-14T11:24:47Z</dcterms:modified>
  <cp:revision>2</cp:revision>
  <dc:subject/>
  <dc:title/>
</cp:coreProperties>
</file>