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12AF-9E76-4D8A-9164-481543E813D7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65CA-1DDF-43EA-8FDA-B047860C3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40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12AF-9E76-4D8A-9164-481543E813D7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65CA-1DDF-43EA-8FDA-B047860C3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21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12AF-9E76-4D8A-9164-481543E813D7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65CA-1DDF-43EA-8FDA-B047860C3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54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12AF-9E76-4D8A-9164-481543E813D7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65CA-1DDF-43EA-8FDA-B047860C3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46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12AF-9E76-4D8A-9164-481543E813D7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65CA-1DDF-43EA-8FDA-B047860C3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38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12AF-9E76-4D8A-9164-481543E813D7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65CA-1DDF-43EA-8FDA-B047860C3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79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12AF-9E76-4D8A-9164-481543E813D7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65CA-1DDF-43EA-8FDA-B047860C3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38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12AF-9E76-4D8A-9164-481543E813D7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65CA-1DDF-43EA-8FDA-B047860C3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63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12AF-9E76-4D8A-9164-481543E813D7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65CA-1DDF-43EA-8FDA-B047860C3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91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12AF-9E76-4D8A-9164-481543E813D7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65CA-1DDF-43EA-8FDA-B047860C3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01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12AF-9E76-4D8A-9164-481543E813D7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65CA-1DDF-43EA-8FDA-B047860C3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012AF-9E76-4D8A-9164-481543E813D7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D65CA-1DDF-43EA-8FDA-B047860C3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81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48000" y="-62003"/>
            <a:ext cx="9144000" cy="2387600"/>
          </a:xfrm>
        </p:spPr>
        <p:txBody>
          <a:bodyPr/>
          <a:lstStyle/>
          <a:p>
            <a:r>
              <a:rPr lang="ru-RU" dirty="0" smtClean="0"/>
              <a:t>Проект </a:t>
            </a:r>
            <a:br>
              <a:rPr lang="ru-RU" dirty="0" smtClean="0"/>
            </a:br>
            <a:r>
              <a:rPr lang="en-US" dirty="0" smtClean="0"/>
              <a:t>“</a:t>
            </a:r>
            <a:r>
              <a:rPr lang="en-US" dirty="0" err="1" smtClean="0"/>
              <a:t>RadioBot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32711" y="6536446"/>
            <a:ext cx="3259289" cy="321554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Сделал Роман Ложкин</a:t>
            </a:r>
            <a:endParaRPr lang="ru-RU" dirty="0"/>
          </a:p>
        </p:txBody>
      </p:sp>
      <p:pic>
        <p:nvPicPr>
          <p:cNvPr id="4" name="Picture 2" descr="https://pm1.narvii.com/7155/7b84c16d20e42d18ea8a2c3992559b88ef4ee2d4r1-512-512v2_h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06662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90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59434" y="339006"/>
            <a:ext cx="2131423" cy="854075"/>
          </a:xfrm>
        </p:spPr>
        <p:txBody>
          <a:bodyPr/>
          <a:lstStyle/>
          <a:p>
            <a:r>
              <a:rPr lang="ru-RU" dirty="0" smtClean="0"/>
              <a:t>Что это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83429" y="1193081"/>
            <a:ext cx="8708571" cy="5795554"/>
          </a:xfrm>
        </p:spPr>
        <p:txBody>
          <a:bodyPr/>
          <a:lstStyle/>
          <a:p>
            <a:r>
              <a:rPr lang="en-US" dirty="0" err="1" smtClean="0"/>
              <a:t>RadioBot</a:t>
            </a:r>
            <a:r>
              <a:rPr lang="en-US" dirty="0" smtClean="0"/>
              <a:t> – </a:t>
            </a:r>
            <a:r>
              <a:rPr lang="ru-RU" dirty="0" smtClean="0"/>
              <a:t>это чат-бот, работающий в социальной сети </a:t>
            </a:r>
            <a:r>
              <a:rPr lang="en-US" dirty="0" smtClean="0"/>
              <a:t>“</a:t>
            </a:r>
            <a:r>
              <a:rPr lang="ru-RU" dirty="0" err="1" smtClean="0"/>
              <a:t>ВКонтакте</a:t>
            </a:r>
            <a:r>
              <a:rPr lang="en-US" dirty="0" smtClean="0"/>
              <a:t>” </a:t>
            </a:r>
            <a:r>
              <a:rPr lang="ru-RU" dirty="0" smtClean="0"/>
              <a:t>и предоставляющий пользователю возможность поиска </a:t>
            </a:r>
            <a:r>
              <a:rPr lang="en-US" dirty="0" smtClean="0"/>
              <a:t>datasheet’</a:t>
            </a:r>
            <a:r>
              <a:rPr lang="ru-RU" dirty="0" err="1" smtClean="0"/>
              <a:t>ов</a:t>
            </a:r>
            <a:r>
              <a:rPr lang="ru-RU" dirty="0" smtClean="0"/>
              <a:t> на радиоэлектронные компоненты.</a:t>
            </a:r>
            <a:endParaRPr lang="ru-RU" dirty="0"/>
          </a:p>
        </p:txBody>
      </p:sp>
      <p:pic>
        <p:nvPicPr>
          <p:cNvPr id="2050" name="Picture 2" descr="https://i.pinimg.com/originals/48/98/a2/4898a2d1fca515c80c5c844096f874a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842" y="3213469"/>
            <a:ext cx="4365035" cy="377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60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5770" y="139337"/>
            <a:ext cx="6461761" cy="1551351"/>
          </a:xfrm>
        </p:spPr>
        <p:txBody>
          <a:bodyPr/>
          <a:lstStyle/>
          <a:p>
            <a:r>
              <a:rPr lang="ru-RU" dirty="0" smtClean="0"/>
              <a:t>Интуитивно понятный интерфейс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0"/>
            <a:ext cx="5040630" cy="6841984"/>
          </a:xfrm>
          <a:prstGeom prst="rect">
            <a:avLst/>
          </a:prstGeom>
        </p:spPr>
      </p:pic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2688389" y="4606835"/>
            <a:ext cx="1443446" cy="141337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350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(продолжение)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Помощь </a:t>
            </a:r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1231" y="3061494"/>
            <a:ext cx="4914900" cy="257175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Настройки</a:t>
            </a:r>
          </a:p>
        </p:txBody>
      </p:sp>
      <p:pic>
        <p:nvPicPr>
          <p:cNvPr id="12" name="Объект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992394"/>
            <a:ext cx="5183188" cy="27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8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11320" y="93845"/>
            <a:ext cx="1293540" cy="539931"/>
          </a:xfrm>
        </p:spPr>
        <p:txBody>
          <a:bodyPr/>
          <a:lstStyle/>
          <a:p>
            <a:r>
              <a:rPr lang="ru-RU" dirty="0" smtClean="0"/>
              <a:t>Поиск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half" idx="2"/>
          </p:nvPr>
        </p:nvSpPr>
        <p:spPr>
          <a:xfrm>
            <a:off x="322217" y="4343627"/>
            <a:ext cx="6633483" cy="3811588"/>
          </a:xfrm>
        </p:spPr>
        <p:txBody>
          <a:bodyPr/>
          <a:lstStyle/>
          <a:p>
            <a:r>
              <a:rPr lang="ru-RU" dirty="0" smtClean="0"/>
              <a:t>На настоящий момент поиск производится по трём сайтам – на двух отечественных и одном зарубежном. Такая конфигурация позволяет находить большинство распространённых компонентов.</a:t>
            </a:r>
          </a:p>
          <a:p>
            <a:r>
              <a:rPr lang="ru-RU" dirty="0" smtClean="0"/>
              <a:t>Структура проекта позволяет легко добавлять новые сайты для поиска.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651" y="93845"/>
            <a:ext cx="4946095" cy="66949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100" y="93845"/>
            <a:ext cx="4917700" cy="41472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658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66464" y="126275"/>
            <a:ext cx="3819298" cy="5181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0" y="3614056"/>
            <a:ext cx="12087497" cy="3243943"/>
          </a:xfrm>
        </p:spPr>
        <p:txBody>
          <a:bodyPr/>
          <a:lstStyle/>
          <a:p>
            <a:r>
              <a:rPr lang="ru-RU" dirty="0" smtClean="0"/>
              <a:t>Главный файл – </a:t>
            </a:r>
            <a:r>
              <a:rPr lang="en-US" dirty="0" smtClean="0"/>
              <a:t>bot.py, </a:t>
            </a:r>
            <a:r>
              <a:rPr lang="ru-RU" dirty="0" smtClean="0"/>
              <a:t>который содержит инструкции для бота (сценарии диалога с пользователем) и взаимодействует с </a:t>
            </a:r>
            <a:r>
              <a:rPr lang="en-US" dirty="0" err="1" smtClean="0"/>
              <a:t>vk</a:t>
            </a:r>
            <a:r>
              <a:rPr lang="en-US" dirty="0" smtClean="0"/>
              <a:t> API.</a:t>
            </a:r>
            <a:r>
              <a:rPr lang="ru-RU" dirty="0"/>
              <a:t> </a:t>
            </a:r>
            <a:r>
              <a:rPr lang="ru-RU" dirty="0" smtClean="0"/>
              <a:t>Поддерживается одновременная работа с несколькими пользователями, т.к. диалог и каждым пользователем представлен классом </a:t>
            </a:r>
            <a:r>
              <a:rPr lang="en-US" dirty="0" err="1" smtClean="0"/>
              <a:t>UserDialog</a:t>
            </a:r>
            <a:r>
              <a:rPr lang="ru-RU" dirty="0" smtClean="0"/>
              <a:t>, внутри которого происходит обработка сообщений от пользователя.</a:t>
            </a:r>
          </a:p>
          <a:p>
            <a:r>
              <a:rPr lang="ru-RU" dirty="0" smtClean="0"/>
              <a:t>Поиск осуществляется с помощью функций-</a:t>
            </a:r>
            <a:r>
              <a:rPr lang="ru-RU" dirty="0" err="1" smtClean="0"/>
              <a:t>парсеров</a:t>
            </a:r>
            <a:r>
              <a:rPr lang="ru-RU" dirty="0" smtClean="0"/>
              <a:t>, которые находятся в отдельных файлах и импортируются в </a:t>
            </a:r>
            <a:r>
              <a:rPr lang="en-US" dirty="0" smtClean="0"/>
              <a:t>bot.py. </a:t>
            </a:r>
            <a:r>
              <a:rPr lang="ru-RU" dirty="0" smtClean="0"/>
              <a:t>Именно такая схема позволяет с лёгкостью добавлять к проекту новые </a:t>
            </a:r>
            <a:r>
              <a:rPr lang="ru-RU" dirty="0" err="1" smtClean="0"/>
              <a:t>парсеры</a:t>
            </a:r>
            <a:r>
              <a:rPr lang="ru-RU" dirty="0" smtClean="0"/>
              <a:t> для новых сайтов.</a:t>
            </a:r>
            <a:endParaRPr lang="en-US" dirty="0" smtClean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9" t="951" r="9199" b="47393"/>
          <a:stretch/>
        </p:blipFill>
        <p:spPr>
          <a:xfrm>
            <a:off x="1454332" y="946106"/>
            <a:ext cx="9006523" cy="236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9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39787" y="187325"/>
            <a:ext cx="3932237" cy="1600200"/>
          </a:xfrm>
        </p:spPr>
        <p:txBody>
          <a:bodyPr>
            <a:normAutofit/>
          </a:bodyPr>
          <a:lstStyle/>
          <a:p>
            <a:r>
              <a:rPr lang="ru-RU" sz="4400" dirty="0" smtClean="0"/>
              <a:t>Технологии</a:t>
            </a:r>
            <a:endParaRPr lang="ru-RU" sz="4400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430383" cy="35944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VK </a:t>
            </a:r>
            <a:r>
              <a:rPr lang="en-US" sz="2400" dirty="0" err="1" smtClean="0"/>
              <a:t>api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BeatifulSoup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en-US" sz="2400" dirty="0" err="1" smtClean="0"/>
              <a:t>lxml</a:t>
            </a:r>
            <a:r>
              <a:rPr lang="en-US" sz="2400" dirty="0" smtClean="0"/>
              <a:t> (</a:t>
            </a:r>
            <a:r>
              <a:rPr lang="ru-RU" sz="2400" dirty="0" err="1" smtClean="0"/>
              <a:t>парсинг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Requests</a:t>
            </a:r>
            <a:endParaRPr lang="ru-RU" sz="2400" dirty="0"/>
          </a:p>
        </p:txBody>
      </p:sp>
      <p:pic>
        <p:nvPicPr>
          <p:cNvPr id="4100" name="Picture 4" descr="https://s1.zerochan.net/Pixiv.Id.12519877.600.18786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294" y="2238102"/>
            <a:ext cx="4265705" cy="461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54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187325"/>
            <a:ext cx="3932237" cy="1600200"/>
          </a:xfrm>
        </p:spPr>
        <p:txBody>
          <a:bodyPr/>
          <a:lstStyle/>
          <a:p>
            <a:r>
              <a:rPr lang="ru-RU" dirty="0" smtClean="0"/>
              <a:t>На этом всё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Хорошего дня</a:t>
            </a:r>
            <a:endParaRPr lang="ru-RU" dirty="0"/>
          </a:p>
        </p:txBody>
      </p:sp>
      <p:pic>
        <p:nvPicPr>
          <p:cNvPr id="5126" name="Picture 6" descr="https://data.whicdn.com/images/315173560/orig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755" y="2630116"/>
            <a:ext cx="4423954" cy="439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4430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167</Words>
  <Application>Microsoft Office PowerPoint</Application>
  <PresentationFormat>Широкоэкранный</PresentationFormat>
  <Paragraphs>20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Проект  “RadioBot”</vt:lpstr>
      <vt:lpstr>Что это</vt:lpstr>
      <vt:lpstr>Интуитивно понятный интерфейс</vt:lpstr>
      <vt:lpstr>(продолжение)</vt:lpstr>
      <vt:lpstr>Поиск</vt:lpstr>
      <vt:lpstr>Структура проекта</vt:lpstr>
      <vt:lpstr>Технологии</vt:lpstr>
      <vt:lpstr>На этом всё</vt:lpstr>
    </vt:vector>
  </TitlesOfParts>
  <Company>RCIiOKO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 “RadioBot”</dc:title>
  <dc:creator>student</dc:creator>
  <cp:lastModifiedBy>student</cp:lastModifiedBy>
  <cp:revision>5</cp:revision>
  <dcterms:created xsi:type="dcterms:W3CDTF">2021-04-17T11:48:18Z</dcterms:created>
  <dcterms:modified xsi:type="dcterms:W3CDTF">2021-04-17T12:32:35Z</dcterms:modified>
</cp:coreProperties>
</file>