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6" r:id="rId2"/>
  </p:sldMasterIdLst>
  <p:notesMasterIdLst>
    <p:notesMasterId r:id="rId12"/>
  </p:notesMasterIdLst>
  <p:handoutMasterIdLst>
    <p:handoutMasterId r:id="rId13"/>
  </p:handoutMasterIdLst>
  <p:sldIdLst>
    <p:sldId id="576" r:id="rId3"/>
    <p:sldId id="2147477944" r:id="rId4"/>
    <p:sldId id="2147475208" r:id="rId5"/>
    <p:sldId id="2147478215" r:id="rId6"/>
    <p:sldId id="2147478216" r:id="rId7"/>
    <p:sldId id="2147478217" r:id="rId8"/>
    <p:sldId id="2147478218" r:id="rId9"/>
    <p:sldId id="2147478219" r:id="rId10"/>
    <p:sldId id="2147477895" r:id="rId11"/>
  </p:sldIdLst>
  <p:sldSz cx="12192000" cy="6858000"/>
  <p:notesSz cx="6858000" cy="9144000"/>
  <p:custDataLst>
    <p:tags r:id="rId1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C66E4C-8ED1-35FB-293D-4FEC52DED707}" name="Chiourea Dimitra, SF1-CS-S-GR" initials="CDSCSG" userId="Chiourea Dimitra, SF1-CS-S-G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nerbeck Anke, CB-1" initials="DAC" lastIdx="16" clrIdx="0">
    <p:extLst>
      <p:ext uri="{19B8F6BF-5375-455C-9EA6-DF929625EA0E}">
        <p15:presenceInfo xmlns:p15="http://schemas.microsoft.com/office/powerpoint/2012/main" userId="S::anke.dannerbeck@bmwgroup.com::fd0449d5-378d-4b92-af7e-1dec4ec42989" providerId="AD"/>
      </p:ext>
    </p:extLst>
  </p:cmAuthor>
  <p:cmAuthor id="2" name="Mazur Karen, AU-1" initials="MKA" lastIdx="21" clrIdx="1">
    <p:extLst>
      <p:ext uri="{19B8F6BF-5375-455C-9EA6-DF929625EA0E}">
        <p15:presenceInfo xmlns:p15="http://schemas.microsoft.com/office/powerpoint/2012/main" userId="Mazur Karen, AU-1" providerId="None"/>
      </p:ext>
    </p:extLst>
  </p:cmAuthor>
  <p:cmAuthor id="3" name="Karen" initials="K" lastIdx="1" clrIdx="2">
    <p:extLst>
      <p:ext uri="{19B8F6BF-5375-455C-9EA6-DF929625EA0E}">
        <p15:presenceInfo xmlns:p15="http://schemas.microsoft.com/office/powerpoint/2012/main" userId="Kar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5F5F5F"/>
    <a:srgbClr val="808080"/>
    <a:srgbClr val="000000"/>
    <a:srgbClr val="94B2B6"/>
    <a:srgbClr val="A6C8CC"/>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5"/>
          </a:solidFill>
        </a:fill>
      </a:tcStyle>
    </a:band1H>
    <a:band2H>
      <a:tcStyle>
        <a:tcBdr/>
      </a:tcStyle>
    </a:band2H>
    <a:band1V>
      <a:tcStyle>
        <a:tcBdr/>
        <a:fill>
          <a:solidFill>
            <a:schemeClr val="accent5"/>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77" autoAdjust="0"/>
  </p:normalViewPr>
  <p:slideViewPr>
    <p:cSldViewPr snapToGrid="0">
      <p:cViewPr varScale="1">
        <p:scale>
          <a:sx n="104" d="100"/>
          <a:sy n="104" d="100"/>
        </p:scale>
        <p:origin x="870" y="10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48" d="100"/>
          <a:sy n="48" d="100"/>
        </p:scale>
        <p:origin x="2508"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latin typeface="BMWGroupTN Condensed" pitchFamily="50"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3581A5-E4C6-4927-B3C0-8FAA582B9D53}" type="datetimeFigureOut">
              <a:rPr lang="de-DE" smtClean="0">
                <a:latin typeface="BMWGroupTN Condensed" pitchFamily="50" charset="0"/>
              </a:rPr>
              <a:t>07.05.2023</a:t>
            </a:fld>
            <a:endParaRPr lang="de-DE" dirty="0">
              <a:latin typeface="BMWGroupTN Condensed" pitchFamily="50"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latin typeface="BMWGroupTN Condensed" pitchFamily="50"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AB3B58-435A-4CAB-BEDA-B203A898BBFC}" type="slidenum">
              <a:rPr lang="de-DE" smtClean="0">
                <a:latin typeface="BMWGroupTN Condensed" pitchFamily="50" charset="0"/>
              </a:rPr>
              <a:t>‹#›</a:t>
            </a:fld>
            <a:endParaRPr lang="de-DE" dirty="0">
              <a:latin typeface="BMWGroupTN Condensed" pitchFamily="50" charset="0"/>
            </a:endParaRPr>
          </a:p>
        </p:txBody>
      </p:sp>
    </p:spTree>
    <p:extLst>
      <p:ext uri="{BB962C8B-B14F-4D97-AF65-F5344CB8AC3E}">
        <p14:creationId xmlns:p14="http://schemas.microsoft.com/office/powerpoint/2010/main" val="774455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BMWGroupTN Condensed" pitchFamily="50"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BMWGroupTN Condensed" pitchFamily="50" charset="0"/>
              </a:defRPr>
            </a:lvl1pPr>
          </a:lstStyle>
          <a:p>
            <a:fld id="{C9ACC0F7-209C-4EE4-A1D5-BFF0CBCA9BC3}" type="datetimeFigureOut">
              <a:rPr lang="de-DE" smtClean="0"/>
              <a:pPr/>
              <a:t>07.05.2023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BMWGroupTN Condensed" pitchFamily="50"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BMWGroupTN Condensed" pitchFamily="50" charset="0"/>
              </a:defRPr>
            </a:lvl1pPr>
          </a:lstStyle>
          <a:p>
            <a:fld id="{845B7A2B-9D63-4AB1-9A7A-EE5F31796489}" type="slidenum">
              <a:rPr lang="de-DE" smtClean="0"/>
              <a:pPr/>
              <a:t>‹#›</a:t>
            </a:fld>
            <a:endParaRPr lang="de-DE" dirty="0"/>
          </a:p>
        </p:txBody>
      </p:sp>
    </p:spTree>
    <p:extLst>
      <p:ext uri="{BB962C8B-B14F-4D97-AF65-F5344CB8AC3E}">
        <p14:creationId xmlns:p14="http://schemas.microsoft.com/office/powerpoint/2010/main" val="423226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BMWGroupTN Condensed" pitchFamily="50" charset="0"/>
        <a:ea typeface="+mn-ea"/>
        <a:cs typeface="+mn-cs"/>
      </a:defRPr>
    </a:lvl1pPr>
    <a:lvl2pPr marL="457200" algn="l" defTabSz="914400" rtl="0" eaLnBrk="1" latinLnBrk="0" hangingPunct="1">
      <a:defRPr sz="1200" kern="1200">
        <a:solidFill>
          <a:schemeClr val="tx1"/>
        </a:solidFill>
        <a:latin typeface="BMWGroupTN Condensed" pitchFamily="50" charset="0"/>
        <a:ea typeface="+mn-ea"/>
        <a:cs typeface="+mn-cs"/>
      </a:defRPr>
    </a:lvl2pPr>
    <a:lvl3pPr marL="914400" algn="l" defTabSz="914400" rtl="0" eaLnBrk="1" latinLnBrk="0" hangingPunct="1">
      <a:defRPr sz="1200" kern="1200">
        <a:solidFill>
          <a:schemeClr val="tx1"/>
        </a:solidFill>
        <a:latin typeface="BMWGroupTN Condensed" pitchFamily="50" charset="0"/>
        <a:ea typeface="+mn-ea"/>
        <a:cs typeface="+mn-cs"/>
      </a:defRPr>
    </a:lvl3pPr>
    <a:lvl4pPr marL="1371600" algn="l" defTabSz="914400" rtl="0" eaLnBrk="1" latinLnBrk="0" hangingPunct="1">
      <a:defRPr sz="1200" kern="1200">
        <a:solidFill>
          <a:schemeClr val="tx1"/>
        </a:solidFill>
        <a:latin typeface="BMWGroupTN Condensed" pitchFamily="50" charset="0"/>
        <a:ea typeface="+mn-ea"/>
        <a:cs typeface="+mn-cs"/>
      </a:defRPr>
    </a:lvl4pPr>
    <a:lvl5pPr marL="1828800" algn="l" defTabSz="914400" rtl="0" eaLnBrk="1" latinLnBrk="0" hangingPunct="1">
      <a:defRPr sz="1200" kern="1200">
        <a:solidFill>
          <a:schemeClr val="tx1"/>
        </a:solidFill>
        <a:latin typeface="BMWGroupTN Condensed"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B7A2B-9D63-4AB1-9A7A-EE5F31796489}" type="slidenum">
              <a:rPr lang="en-US" smtClean="0"/>
              <a:pPr/>
              <a:t>1</a:t>
            </a:fld>
            <a:endParaRPr lang="en-US"/>
          </a:p>
        </p:txBody>
      </p:sp>
    </p:spTree>
    <p:extLst>
      <p:ext uri="{BB962C8B-B14F-4D97-AF65-F5344CB8AC3E}">
        <p14:creationId xmlns:p14="http://schemas.microsoft.com/office/powerpoint/2010/main" val="255738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563563"/>
            <a:ext cx="5632450" cy="31686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5B7A2B-9D63-4AB1-9A7A-EE5F31796489}" type="slidenum">
              <a:rPr kumimoji="0" lang="de-DE" sz="1200" b="0" i="0" u="none" strike="noStrike" kern="1200" cap="none" spc="0" normalizeH="0" baseline="0" noProof="0" smtClean="0">
                <a:ln>
                  <a:noFill/>
                </a:ln>
                <a:solidFill>
                  <a:prstClr val="black"/>
                </a:solidFill>
                <a:effectLst/>
                <a:uLnTx/>
                <a:uFillTx/>
                <a:latin typeface="BMWGroupTN Condensed"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a:ln>
                <a:noFill/>
              </a:ln>
              <a:solidFill>
                <a:prstClr val="black"/>
              </a:solidFill>
              <a:effectLst/>
              <a:uLnTx/>
              <a:uFillTx/>
              <a:latin typeface="BMWGroupTN Condensed" pitchFamily="50" charset="0"/>
              <a:ea typeface="+mn-ea"/>
              <a:cs typeface="+mn-cs"/>
            </a:endParaRPr>
          </a:p>
        </p:txBody>
      </p:sp>
    </p:spTree>
    <p:extLst>
      <p:ext uri="{BB962C8B-B14F-4D97-AF65-F5344CB8AC3E}">
        <p14:creationId xmlns:p14="http://schemas.microsoft.com/office/powerpoint/2010/main" val="14753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29644-27C0-4655-9503-40E917BF2C41}" type="slidenum">
              <a:rPr kumimoji="0" lang="en-US" sz="1300" b="0" i="0" u="none" strike="noStrike" kern="1200" cap="none" spc="0" normalizeH="0" baseline="0" noProof="0" smtClean="0">
                <a:ln>
                  <a:noFill/>
                </a:ln>
                <a:solidFill>
                  <a:prstClr val="black"/>
                </a:solidFill>
                <a:effectLst/>
                <a:uLnTx/>
                <a:uFillTx/>
                <a:latin typeface="BMW Group"/>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BMW Group"/>
              <a:ea typeface="+mn-ea"/>
              <a:cs typeface="+mn-cs"/>
            </a:endParaRPr>
          </a:p>
        </p:txBody>
      </p:sp>
      <p:sp>
        <p:nvSpPr>
          <p:cNvPr id="97283" name="Rectangle 7"/>
          <p:cNvSpPr txBox="1">
            <a:spLocks noGrp="1" noChangeArrowheads="1"/>
          </p:cNvSpPr>
          <p:nvPr/>
        </p:nvSpPr>
        <p:spPr bwMode="auto">
          <a:xfrm>
            <a:off x="3853590" y="9383967"/>
            <a:ext cx="2944085" cy="490284"/>
          </a:xfrm>
          <a:prstGeom prst="rect">
            <a:avLst/>
          </a:prstGeom>
          <a:noFill/>
          <a:ln w="9525">
            <a:noFill/>
            <a:miter lim="800000"/>
            <a:headEnd/>
            <a:tailEnd/>
          </a:ln>
        </p:spPr>
        <p:txBody>
          <a:bodyPr lIns="94824" tIns="47416" rIns="94824" bIns="47416" anchor="b"/>
          <a:lstStyle/>
          <a:p>
            <a:pPr marL="0" marR="0" lvl="0" indent="0" algn="r" defTabSz="947738" rtl="0" eaLnBrk="1" fontAlgn="auto" latinLnBrk="0" hangingPunct="1">
              <a:lnSpc>
                <a:spcPct val="100000"/>
              </a:lnSpc>
              <a:spcBef>
                <a:spcPts val="0"/>
              </a:spcBef>
              <a:spcAft>
                <a:spcPts val="0"/>
              </a:spcAft>
              <a:buClrTx/>
              <a:buSzTx/>
              <a:buFontTx/>
              <a:buNone/>
              <a:tabLst/>
              <a:defRPr/>
            </a:pPr>
            <a:fld id="{0C7B8A1B-A169-42ED-96E3-CF5B68CF2C7A}" type="slidenum">
              <a:rPr kumimoji="0" lang="en-US" sz="1300" b="0" i="0" u="none" strike="noStrike" kern="1200" cap="none" spc="0" normalizeH="0" baseline="0" noProof="0" smtClean="0">
                <a:ln>
                  <a:noFill/>
                </a:ln>
                <a:solidFill>
                  <a:prstClr val="black"/>
                </a:solidFill>
                <a:effectLst/>
                <a:uLnTx/>
                <a:uFillTx/>
                <a:latin typeface="BMW Group"/>
                <a:ea typeface="+mn-ea"/>
                <a:cs typeface="+mn-cs"/>
              </a:rPr>
              <a:pPr marL="0" marR="0" lvl="0" indent="0" algn="r" defTabSz="947738"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BMW Group"/>
              <a:ea typeface="+mn-ea"/>
              <a:cs typeface="+mn-cs"/>
            </a:endParaRPr>
          </a:p>
        </p:txBody>
      </p:sp>
      <p:sp>
        <p:nvSpPr>
          <p:cNvPr id="97284" name="Rectangle 2"/>
          <p:cNvSpPr>
            <a:spLocks noGrp="1" noRot="1" noChangeAspect="1" noChangeArrowheads="1" noTextEdit="1"/>
          </p:cNvSpPr>
          <p:nvPr>
            <p:ph type="sldImg"/>
          </p:nvPr>
        </p:nvSpPr>
        <p:spPr>
          <a:xfrm>
            <a:off x="107950" y="741363"/>
            <a:ext cx="6583363" cy="3703637"/>
          </a:xfrm>
          <a:ln/>
        </p:spPr>
      </p:sp>
      <p:sp>
        <p:nvSpPr>
          <p:cNvPr id="97285" name="Rectangle 3"/>
          <p:cNvSpPr>
            <a:spLocks noGrp="1" noChangeArrowheads="1"/>
          </p:cNvSpPr>
          <p:nvPr>
            <p:ph type="body" idx="1"/>
          </p:nvPr>
        </p:nvSpPr>
        <p:spPr>
          <a:xfrm>
            <a:off x="906358" y="4690269"/>
            <a:ext cx="4984962" cy="4443412"/>
          </a:xfrm>
          <a:noFill/>
          <a:ln/>
        </p:spPr>
        <p:txBody>
          <a:bodyPr lIns="94824" tIns="47416" rIns="94824" bIns="47416"/>
          <a:lstStyle/>
          <a:p>
            <a:pPr eaLnBrk="1" hangingPunct="1"/>
            <a:endParaRPr lang="en-US" noProof="1">
              <a:cs typeface="Arial" pitchFamily="34" charset="0"/>
            </a:endParaRPr>
          </a:p>
        </p:txBody>
      </p:sp>
    </p:spTree>
    <p:extLst>
      <p:ext uri="{BB962C8B-B14F-4D97-AF65-F5344CB8AC3E}">
        <p14:creationId xmlns:p14="http://schemas.microsoft.com/office/powerpoint/2010/main" val="420966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845B7A2B-9D63-4AB1-9A7A-EE5F31796489}" type="slidenum">
              <a:rPr lang="de-DE" smtClean="0"/>
              <a:pPr/>
              <a:t>6</a:t>
            </a:fld>
            <a:endParaRPr lang="de-DE" dirty="0"/>
          </a:p>
        </p:txBody>
      </p:sp>
    </p:spTree>
    <p:extLst>
      <p:ext uri="{BB962C8B-B14F-4D97-AF65-F5344CB8AC3E}">
        <p14:creationId xmlns:p14="http://schemas.microsoft.com/office/powerpoint/2010/main" val="285666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29644-27C0-4655-9503-40E917BF2C41}" type="slidenum">
              <a:rPr kumimoji="0" lang="en-US" sz="1300" b="0" i="0" u="none" strike="noStrike" kern="1200" cap="none" spc="0" normalizeH="0" baseline="0" noProof="0" smtClean="0">
                <a:ln>
                  <a:noFill/>
                </a:ln>
                <a:solidFill>
                  <a:prstClr val="black"/>
                </a:solidFill>
                <a:effectLst/>
                <a:uLnTx/>
                <a:uFillTx/>
                <a:latin typeface="BMW Group"/>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BMW Group"/>
              <a:ea typeface="+mn-ea"/>
              <a:cs typeface="+mn-cs"/>
            </a:endParaRPr>
          </a:p>
        </p:txBody>
      </p:sp>
      <p:sp>
        <p:nvSpPr>
          <p:cNvPr id="97283" name="Rectangle 7"/>
          <p:cNvSpPr txBox="1">
            <a:spLocks noGrp="1" noChangeArrowheads="1"/>
          </p:cNvSpPr>
          <p:nvPr/>
        </p:nvSpPr>
        <p:spPr bwMode="auto">
          <a:xfrm>
            <a:off x="3853590" y="9383967"/>
            <a:ext cx="2944085" cy="490284"/>
          </a:xfrm>
          <a:prstGeom prst="rect">
            <a:avLst/>
          </a:prstGeom>
          <a:noFill/>
          <a:ln w="9525">
            <a:noFill/>
            <a:miter lim="800000"/>
            <a:headEnd/>
            <a:tailEnd/>
          </a:ln>
        </p:spPr>
        <p:txBody>
          <a:bodyPr lIns="94824" tIns="47416" rIns="94824" bIns="47416" anchor="b"/>
          <a:lstStyle/>
          <a:p>
            <a:pPr marL="0" marR="0" lvl="0" indent="0" algn="r" defTabSz="947738" rtl="0" eaLnBrk="1" fontAlgn="auto" latinLnBrk="0" hangingPunct="1">
              <a:lnSpc>
                <a:spcPct val="100000"/>
              </a:lnSpc>
              <a:spcBef>
                <a:spcPts val="0"/>
              </a:spcBef>
              <a:spcAft>
                <a:spcPts val="0"/>
              </a:spcAft>
              <a:buClrTx/>
              <a:buSzTx/>
              <a:buFontTx/>
              <a:buNone/>
              <a:tabLst/>
              <a:defRPr/>
            </a:pPr>
            <a:fld id="{0C7B8A1B-A169-42ED-96E3-CF5B68CF2C7A}" type="slidenum">
              <a:rPr kumimoji="0" lang="en-US" sz="1300" b="0" i="0" u="none" strike="noStrike" kern="1200" cap="none" spc="0" normalizeH="0" baseline="0" noProof="0" smtClean="0">
                <a:ln>
                  <a:noFill/>
                </a:ln>
                <a:solidFill>
                  <a:prstClr val="black"/>
                </a:solidFill>
                <a:effectLst/>
                <a:uLnTx/>
                <a:uFillTx/>
                <a:latin typeface="BMW Group"/>
                <a:ea typeface="+mn-ea"/>
                <a:cs typeface="+mn-cs"/>
              </a:rPr>
              <a:pPr marL="0" marR="0" lvl="0" indent="0" algn="r" defTabSz="947738"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BMW Group"/>
              <a:ea typeface="+mn-ea"/>
              <a:cs typeface="+mn-cs"/>
            </a:endParaRPr>
          </a:p>
        </p:txBody>
      </p:sp>
      <p:sp>
        <p:nvSpPr>
          <p:cNvPr id="97284" name="Rectangle 2"/>
          <p:cNvSpPr>
            <a:spLocks noGrp="1" noRot="1" noChangeAspect="1" noChangeArrowheads="1" noTextEdit="1"/>
          </p:cNvSpPr>
          <p:nvPr>
            <p:ph type="sldImg"/>
          </p:nvPr>
        </p:nvSpPr>
        <p:spPr>
          <a:xfrm>
            <a:off x="107950" y="741363"/>
            <a:ext cx="6583363" cy="3703637"/>
          </a:xfrm>
          <a:ln/>
        </p:spPr>
      </p:sp>
      <p:sp>
        <p:nvSpPr>
          <p:cNvPr id="97285" name="Rectangle 3"/>
          <p:cNvSpPr>
            <a:spLocks noGrp="1" noChangeArrowheads="1"/>
          </p:cNvSpPr>
          <p:nvPr>
            <p:ph type="body" idx="1"/>
          </p:nvPr>
        </p:nvSpPr>
        <p:spPr>
          <a:xfrm>
            <a:off x="906358" y="4690269"/>
            <a:ext cx="4984962" cy="4443412"/>
          </a:xfrm>
          <a:noFill/>
          <a:ln/>
        </p:spPr>
        <p:txBody>
          <a:bodyPr lIns="94824" tIns="47416" rIns="94824" bIns="47416"/>
          <a:lstStyle/>
          <a:p>
            <a:pPr eaLnBrk="1" hangingPunct="1"/>
            <a:endParaRPr lang="en-US" noProof="1">
              <a:cs typeface="Arial" pitchFamily="34" charset="0"/>
            </a:endParaRPr>
          </a:p>
        </p:txBody>
      </p:sp>
    </p:spTree>
    <p:extLst>
      <p:ext uri="{BB962C8B-B14F-4D97-AF65-F5344CB8AC3E}">
        <p14:creationId xmlns:p14="http://schemas.microsoft.com/office/powerpoint/2010/main" val="113949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B7A2B-9D63-4AB1-9A7A-EE5F31796489}" type="slidenum">
              <a:rPr lang="en-US" smtClean="0"/>
              <a:pPr/>
              <a:t>9</a:t>
            </a:fld>
            <a:endParaRPr lang="en-US"/>
          </a:p>
        </p:txBody>
      </p:sp>
    </p:spTree>
    <p:extLst>
      <p:ext uri="{BB962C8B-B14F-4D97-AF65-F5344CB8AC3E}">
        <p14:creationId xmlns:p14="http://schemas.microsoft.com/office/powerpoint/2010/main" val="36442908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21.bin"/><Relationship Id="rId7" Type="http://schemas.openxmlformats.org/officeDocument/2006/relationships/image" Target="../media/image5.svg"/><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4.png"/><Relationship Id="rId5" Type="http://schemas.openxmlformats.org/officeDocument/2006/relationships/image" Target="../media/image6.jpeg"/><Relationship Id="rId4" Type="http://schemas.openxmlformats.org/officeDocument/2006/relationships/image" Target="../media/image1.emf"/><Relationship Id="rId9" Type="http://schemas.openxmlformats.org/officeDocument/2006/relationships/image" Target="../media/image3.sv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Full Area">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E701C665-C272-490E-8A21-0107CBA54ED1}"/>
              </a:ext>
            </a:extLst>
          </p:cNvPr>
          <p:cNvGraphicFramePr>
            <a:graphicFrameLocks noChangeAspect="1"/>
          </p:cNvGraphicFramePr>
          <p:nvPr userDrawn="1">
            <p:custDataLst>
              <p:tags r:id="rId1"/>
            </p:custDataLst>
            <p:extLst>
              <p:ext uri="{D42A27DB-BD31-4B8C-83A1-F6EECF244321}">
                <p14:modId xmlns:p14="http://schemas.microsoft.com/office/powerpoint/2010/main" val="16665546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Bildplatzhalter 8">
            <a:extLst>
              <a:ext uri="{FF2B5EF4-FFF2-40B4-BE49-F238E27FC236}">
                <a16:creationId xmlns:a16="http://schemas.microsoft.com/office/drawing/2014/main" id="{4E0EF039-EC0F-446F-B82A-2FB6C817C8AF}"/>
              </a:ext>
            </a:extLst>
          </p:cNvPr>
          <p:cNvSpPr>
            <a:spLocks noGrp="1"/>
          </p:cNvSpPr>
          <p:nvPr>
            <p:ph type="pic" sz="quarter" idx="21" hasCustomPrompt="1"/>
          </p:nvPr>
        </p:nvSpPr>
        <p:spPr>
          <a:xfrm>
            <a:off x="0" y="0"/>
            <a:ext cx="12192000" cy="6572262"/>
          </a:xfrm>
          <a:gradFill>
            <a:gsLst>
              <a:gs pos="1000">
                <a:schemeClr val="tx2"/>
              </a:gs>
              <a:gs pos="100000">
                <a:schemeClr val="tx2">
                  <a:lumMod val="50000"/>
                </a:schemeClr>
              </a:gs>
            </a:gsLst>
            <a:lin ang="5400000" scaled="0"/>
          </a:gradFill>
        </p:spPr>
        <p:txBody>
          <a:bodyPr/>
          <a:lstStyle>
            <a:lvl1pPr marL="0" indent="0" rtl="0">
              <a:lnSpc>
                <a:spcPct val="100000"/>
              </a:lnSpc>
              <a:spcAft>
                <a:spcPts val="600"/>
              </a:spcAft>
              <a:buNone/>
              <a:defRPr/>
            </a:lvl1pPr>
          </a:lstStyle>
          <a:p>
            <a:r>
              <a:rPr lang="de-DE" noProof="0" dirty="0"/>
              <a:t> </a:t>
            </a:r>
          </a:p>
        </p:txBody>
      </p:sp>
      <p:sp>
        <p:nvSpPr>
          <p:cNvPr id="14" name="Textplatzhalter 14">
            <a:extLst>
              <a:ext uri="{FF2B5EF4-FFF2-40B4-BE49-F238E27FC236}">
                <a16:creationId xmlns:a16="http://schemas.microsoft.com/office/drawing/2014/main" id="{88DEDB73-663D-4E69-BA2A-A35D3F0824E9}"/>
              </a:ext>
            </a:extLst>
          </p:cNvPr>
          <p:cNvSpPr>
            <a:spLocks noGrp="1"/>
          </p:cNvSpPr>
          <p:nvPr>
            <p:ph type="body" sz="quarter" idx="22" hasCustomPrompt="1"/>
          </p:nvPr>
        </p:nvSpPr>
        <p:spPr>
          <a:xfrm>
            <a:off x="9537701" y="5887328"/>
            <a:ext cx="2654300" cy="419100"/>
          </a:xfrm>
          <a:custGeom>
            <a:avLst/>
            <a:gdLst>
              <a:gd name="connsiteX0" fmla="*/ 262299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0" fmla="*/ 203807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4" fmla="*/ 203807 w 1762125"/>
              <a:gd name="connsiteY4" fmla="*/ 0 h 363401"/>
              <a:gd name="connsiteX0" fmla="*/ 203807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4" fmla="*/ 203807 w 1762125"/>
              <a:gd name="connsiteY4" fmla="*/ 0 h 36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125" h="363401">
                <a:moveTo>
                  <a:pt x="203807" y="0"/>
                </a:moveTo>
                <a:lnTo>
                  <a:pt x="1762125" y="0"/>
                </a:lnTo>
                <a:lnTo>
                  <a:pt x="1762125" y="363401"/>
                </a:lnTo>
                <a:lnTo>
                  <a:pt x="0" y="363401"/>
                </a:lnTo>
                <a:lnTo>
                  <a:pt x="203807" y="0"/>
                </a:lnTo>
                <a:close/>
              </a:path>
            </a:pathLst>
          </a:custGeom>
          <a:solidFill>
            <a:schemeClr val="tx2"/>
          </a:solidFill>
          <a:ln w="19050">
            <a:noFill/>
            <a:miter lim="800000"/>
          </a:ln>
          <a:effectLst>
            <a:outerShdw dist="25400" dir="14400000" algn="b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432054" tIns="72000" rIns="504000" bIns="72000" rtlCol="0" anchor="ctr" anchorCtr="0">
            <a:noAutofit/>
          </a:bodyPr>
          <a:lstStyle>
            <a:lvl1pPr marL="0" indent="0">
              <a:spcAft>
                <a:spcPts val="0"/>
              </a:spcAft>
              <a:buFontTx/>
              <a:buNone/>
              <a:defRPr lang="de-DE" sz="1800" dirty="0">
                <a:solidFill>
                  <a:schemeClr val="bg1"/>
                </a:solidFill>
              </a:defRPr>
            </a:lvl1pPr>
          </a:lstStyle>
          <a:p>
            <a:pPr marL="0" lvl="0"/>
            <a:r>
              <a:rPr lang="de-DE" dirty="0" err="1"/>
              <a:t>Dept</a:t>
            </a:r>
            <a:r>
              <a:rPr lang="de-DE" dirty="0"/>
              <a:t>.</a:t>
            </a:r>
          </a:p>
        </p:txBody>
      </p:sp>
      <p:sp>
        <p:nvSpPr>
          <p:cNvPr id="2" name="Titel 1"/>
          <p:cNvSpPr>
            <a:spLocks noGrp="1"/>
          </p:cNvSpPr>
          <p:nvPr>
            <p:ph type="ctrTitle" hasCustomPrompt="1"/>
          </p:nvPr>
        </p:nvSpPr>
        <p:spPr bwMode="gray">
          <a:xfrm>
            <a:off x="0" y="3837978"/>
            <a:ext cx="12192000" cy="1376513"/>
          </a:xfrm>
          <a:noFill/>
        </p:spPr>
        <p:txBody>
          <a:bodyPr vert="horz" wrap="square" lIns="572400" tIns="72000" rIns="572400" bIns="72000" anchor="b">
            <a:spAutoFit/>
          </a:bodyPr>
          <a:lstStyle>
            <a:lvl1pPr algn="l" rtl="0">
              <a:lnSpc>
                <a:spcPct val="100000"/>
              </a:lnSpc>
              <a:spcAft>
                <a:spcPts val="0"/>
              </a:spcAft>
              <a:defRPr sz="4000" cap="all" baseline="0">
                <a:solidFill>
                  <a:schemeClr val="bg1"/>
                </a:solidFill>
                <a:latin typeface="+mj-lt"/>
              </a:defRPr>
            </a:lvl1pPr>
          </a:lstStyle>
          <a:p>
            <a:r>
              <a:rPr lang="en-US" noProof="0" dirty="0"/>
              <a:t>presentation title, two lines maximum.</a:t>
            </a:r>
            <a:br>
              <a:rPr lang="en-US" noProof="0" dirty="0"/>
            </a:br>
            <a:r>
              <a:rPr lang="en-US" noProof="0" dirty="0"/>
              <a:t>text can be moved vertically.</a:t>
            </a:r>
            <a:endParaRPr lang="de-DE" noProof="0" dirty="0"/>
          </a:p>
        </p:txBody>
      </p:sp>
      <p:sp>
        <p:nvSpPr>
          <p:cNvPr id="3" name="Untertitel 2"/>
          <p:cNvSpPr>
            <a:spLocks noGrp="1"/>
          </p:cNvSpPr>
          <p:nvPr>
            <p:ph type="subTitle" idx="1" hasCustomPrompt="1"/>
          </p:nvPr>
        </p:nvSpPr>
        <p:spPr bwMode="gray">
          <a:xfrm>
            <a:off x="0" y="5311365"/>
            <a:ext cx="12192000" cy="453183"/>
          </a:xfrm>
          <a:prstGeom prst="rect">
            <a:avLst/>
          </a:prstGeom>
          <a:noFill/>
          <a:ln>
            <a:noFill/>
          </a:ln>
        </p:spPr>
        <p:txBody>
          <a:bodyPr wrap="square" lIns="572400" tIns="72000" rIns="572400" bIns="72000">
            <a:spAutoFit/>
          </a:bodyPr>
          <a:lstStyle>
            <a:lvl1pPr marL="0" indent="0" algn="l" rtl="0">
              <a:lnSpc>
                <a:spcPct val="100000"/>
              </a:lnSpc>
              <a:spcAft>
                <a:spcPts val="0"/>
              </a:spcAft>
              <a:buNone/>
              <a:defRPr sz="2000" b="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noProof="0" dirty="0" err="1"/>
              <a:t>SubTitle</a:t>
            </a:r>
            <a:r>
              <a:rPr lang="de-DE" noProof="0" dirty="0"/>
              <a:t>, </a:t>
            </a:r>
            <a:r>
              <a:rPr lang="de-DE" noProof="0" dirty="0" err="1"/>
              <a:t>two</a:t>
            </a:r>
            <a:r>
              <a:rPr lang="de-DE" noProof="0" dirty="0"/>
              <a:t> </a:t>
            </a:r>
            <a:r>
              <a:rPr lang="de-DE" noProof="0" dirty="0" err="1"/>
              <a:t>lines</a:t>
            </a:r>
            <a:r>
              <a:rPr lang="de-DE" noProof="0" dirty="0"/>
              <a:t> </a:t>
            </a:r>
            <a:r>
              <a:rPr lang="en-US" noProof="0" dirty="0"/>
              <a:t>maximum</a:t>
            </a:r>
            <a:r>
              <a:rPr lang="de-DE" noProof="0" dirty="0"/>
              <a:t>.</a:t>
            </a:r>
          </a:p>
        </p:txBody>
      </p:sp>
      <p:sp>
        <p:nvSpPr>
          <p:cNvPr id="10" name="Rechteck 9">
            <a:extLst>
              <a:ext uri="{FF2B5EF4-FFF2-40B4-BE49-F238E27FC236}">
                <a16:creationId xmlns:a16="http://schemas.microsoft.com/office/drawing/2014/main" id="{C5F73C73-03C7-4379-819D-B4063D83DBA8}"/>
              </a:ext>
            </a:extLst>
          </p:cNvPr>
          <p:cNvSpPr/>
          <p:nvPr userDrawn="1"/>
        </p:nvSpPr>
        <p:spPr bwMode="white">
          <a:xfrm>
            <a:off x="11001080" y="6608189"/>
            <a:ext cx="1190920" cy="249811"/>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GB" dirty="0">
              <a:solidFill>
                <a:schemeClr val="tx1"/>
              </a:solidFill>
            </a:endParaRPr>
          </a:p>
        </p:txBody>
      </p:sp>
      <p:sp>
        <p:nvSpPr>
          <p:cNvPr id="17" name="SmartArt-Platzhalter 6">
            <a:extLst>
              <a:ext uri="{FF2B5EF4-FFF2-40B4-BE49-F238E27FC236}">
                <a16:creationId xmlns:a16="http://schemas.microsoft.com/office/drawing/2014/main" id="{BEF5298C-10DE-4459-A25C-6BF3ABC562A5}"/>
              </a:ext>
            </a:extLst>
          </p:cNvPr>
          <p:cNvSpPr>
            <a:spLocks noGrp="1" noChangeAspect="1"/>
          </p:cNvSpPr>
          <p:nvPr>
            <p:ph type="dgm" sz="quarter" idx="24" hasCustomPrompt="1"/>
          </p:nvPr>
        </p:nvSpPr>
        <p:spPr>
          <a:xfrm>
            <a:off x="572400" y="572399"/>
            <a:ext cx="1099906" cy="572400"/>
          </a:xfrm>
          <a:blipFill>
            <a:blip r:embed="rId5">
              <a:extLst>
                <a:ext uri="{96DAC541-7B7A-43D3-8B79-37D633B846F1}">
                  <asvg:svgBlip xmlns:asvg="http://schemas.microsoft.com/office/drawing/2016/SVG/main" r:embed="rId6"/>
                </a:ext>
              </a:extLst>
            </a:blip>
            <a:stretch>
              <a:fillRect/>
            </a:stretch>
          </a:blipFill>
        </p:spPr>
        <p:txBody>
          <a:bodyPr/>
          <a:lstStyle>
            <a:lvl1pPr marL="0" indent="0">
              <a:buNone/>
              <a:defRPr sz="400">
                <a:solidFill>
                  <a:schemeClr val="tx2"/>
                </a:solidFill>
              </a:defRPr>
            </a:lvl1pPr>
          </a:lstStyle>
          <a:p>
            <a:r>
              <a:rPr lang="de-DE" dirty="0"/>
              <a:t>.</a:t>
            </a:r>
          </a:p>
        </p:txBody>
      </p:sp>
      <p:sp>
        <p:nvSpPr>
          <p:cNvPr id="18" name="SmartArt-Platzhalter 4">
            <a:extLst>
              <a:ext uri="{FF2B5EF4-FFF2-40B4-BE49-F238E27FC236}">
                <a16:creationId xmlns:a16="http://schemas.microsoft.com/office/drawing/2014/main" id="{FCCF42BF-D9E0-4820-BABA-DAF1A43D227B}"/>
              </a:ext>
            </a:extLst>
          </p:cNvPr>
          <p:cNvSpPr>
            <a:spLocks noGrp="1" noChangeAspect="1"/>
          </p:cNvSpPr>
          <p:nvPr>
            <p:ph type="dgm" sz="quarter" idx="23" hasCustomPrompt="1"/>
          </p:nvPr>
        </p:nvSpPr>
        <p:spPr>
          <a:xfrm>
            <a:off x="9947294" y="572400"/>
            <a:ext cx="1672306" cy="572400"/>
          </a:xfrm>
          <a:blipFill>
            <a:blip r:embed="rId7">
              <a:extLst>
                <a:ext uri="{96DAC541-7B7A-43D3-8B79-37D633B846F1}">
                  <asvg:svgBlip xmlns:asvg="http://schemas.microsoft.com/office/drawing/2016/SVG/main" r:embed="rId8"/>
                </a:ext>
              </a:extLst>
            </a:blip>
            <a:stretch>
              <a:fillRect/>
            </a:stretch>
          </a:blipFill>
        </p:spPr>
        <p:txBody>
          <a:bodyPr/>
          <a:lstStyle>
            <a:lvl1pPr marL="0" indent="0">
              <a:buNone/>
              <a:defRPr sz="400">
                <a:solidFill>
                  <a:schemeClr val="tx2"/>
                </a:solidFill>
              </a:defRPr>
            </a:lvl1pPr>
          </a:lstStyle>
          <a:p>
            <a:r>
              <a:rPr lang="de-DE" dirty="0"/>
              <a:t>.</a:t>
            </a:r>
          </a:p>
        </p:txBody>
      </p:sp>
    </p:spTree>
    <p:extLst>
      <p:ext uri="{BB962C8B-B14F-4D97-AF65-F5344CB8AC3E}">
        <p14:creationId xmlns:p14="http://schemas.microsoft.com/office/powerpoint/2010/main" val="1590156026"/>
      </p:ext>
    </p:extLst>
  </p:cSld>
  <p:clrMapOvr>
    <a:masterClrMapping/>
  </p:clrMapOvr>
  <p:extLst>
    <p:ext uri="{DCECCB84-F9BA-43D5-87BE-67443E8EF086}">
      <p15:sldGuideLst xmlns:p15="http://schemas.microsoft.com/office/powerpoint/2012/main">
        <p15:guide id="1" pos="359" userDrawn="1">
          <p15:clr>
            <a:srgbClr val="FBAE40"/>
          </p15:clr>
        </p15:guide>
        <p15:guide id="2" pos="73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 3">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7C54160-9C46-4866-882D-50B5C096B17C}"/>
              </a:ext>
            </a:extLst>
          </p:cNvPr>
          <p:cNvGraphicFramePr>
            <a:graphicFrameLocks noChangeAspect="1"/>
          </p:cNvGraphicFramePr>
          <p:nvPr userDrawn="1">
            <p:custDataLst>
              <p:tags r:id="rId1"/>
            </p:custDataLst>
            <p:extLst>
              <p:ext uri="{D42A27DB-BD31-4B8C-83A1-F6EECF244321}">
                <p14:modId xmlns:p14="http://schemas.microsoft.com/office/powerpoint/2010/main" val="1866612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0" name="Inhaltsplatzhalter 3">
            <a:extLst>
              <a:ext uri="{FF2B5EF4-FFF2-40B4-BE49-F238E27FC236}">
                <a16:creationId xmlns:a16="http://schemas.microsoft.com/office/drawing/2014/main" id="{3988BB4E-F1CA-4BC0-993D-C218662BA852}"/>
              </a:ext>
            </a:extLst>
          </p:cNvPr>
          <p:cNvSpPr>
            <a:spLocks noGrp="1"/>
          </p:cNvSpPr>
          <p:nvPr>
            <p:ph sz="quarter" idx="21" hasCustomPrompt="1"/>
          </p:nvPr>
        </p:nvSpPr>
        <p:spPr>
          <a:xfrm>
            <a:off x="8116069" y="1413933"/>
            <a:ext cx="359756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8" name="Inhaltsplatzhalter 2">
            <a:extLst>
              <a:ext uri="{FF2B5EF4-FFF2-40B4-BE49-F238E27FC236}">
                <a16:creationId xmlns:a16="http://schemas.microsoft.com/office/drawing/2014/main" id="{0D7FB171-0CB4-4740-8625-DD15BF1FF8DA}"/>
              </a:ext>
            </a:extLst>
          </p:cNvPr>
          <p:cNvSpPr>
            <a:spLocks noGrp="1"/>
          </p:cNvSpPr>
          <p:nvPr>
            <p:ph sz="quarter" idx="19" hasCustomPrompt="1"/>
          </p:nvPr>
        </p:nvSpPr>
        <p:spPr>
          <a:xfrm>
            <a:off x="4302508" y="1413933"/>
            <a:ext cx="359756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6" name="Inhaltsplatzhalter 1">
            <a:extLst>
              <a:ext uri="{FF2B5EF4-FFF2-40B4-BE49-F238E27FC236}">
                <a16:creationId xmlns:a16="http://schemas.microsoft.com/office/drawing/2014/main" id="{51462A60-9CA1-461B-A29A-E91D63B6095E}"/>
              </a:ext>
            </a:extLst>
          </p:cNvPr>
          <p:cNvSpPr>
            <a:spLocks noGrp="1"/>
          </p:cNvSpPr>
          <p:nvPr>
            <p:ph sz="quarter" idx="17" hasCustomPrompt="1"/>
          </p:nvPr>
        </p:nvSpPr>
        <p:spPr>
          <a:xfrm>
            <a:off x="488947" y="1413933"/>
            <a:ext cx="359756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660506027"/>
      </p:ext>
    </p:extLst>
  </p:cSld>
  <p:clrMapOvr>
    <a:masterClrMapping/>
  </p:clrMapOvr>
  <p:extLst>
    <p:ext uri="{DCECCB84-F9BA-43D5-87BE-67443E8EF086}">
      <p15:sldGuideLst xmlns:p15="http://schemas.microsoft.com/office/powerpoint/2012/main">
        <p15:guide id="1" pos="2577" userDrawn="1">
          <p15:clr>
            <a:srgbClr val="FBAE40"/>
          </p15:clr>
        </p15:guide>
        <p15:guide id="4" pos="4978" userDrawn="1">
          <p15:clr>
            <a:srgbClr val="FBAE40"/>
          </p15:clr>
        </p15:guide>
        <p15:guide id="5" pos="2710" userDrawn="1">
          <p15:clr>
            <a:srgbClr val="FBAE40"/>
          </p15:clr>
        </p15:guide>
        <p15:guide id="6" pos="511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 4">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562CC6E-EDA2-4F9E-A09B-A2E54AB188C9}"/>
              </a:ext>
            </a:extLst>
          </p:cNvPr>
          <p:cNvGraphicFramePr>
            <a:graphicFrameLocks noChangeAspect="1"/>
          </p:cNvGraphicFramePr>
          <p:nvPr userDrawn="1">
            <p:custDataLst>
              <p:tags r:id="rId1"/>
            </p:custDataLst>
            <p:extLst>
              <p:ext uri="{D42A27DB-BD31-4B8C-83A1-F6EECF244321}">
                <p14:modId xmlns:p14="http://schemas.microsoft.com/office/powerpoint/2010/main" val="367910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4" name="Inhaltsplatzhalter 4">
            <a:extLst>
              <a:ext uri="{FF2B5EF4-FFF2-40B4-BE49-F238E27FC236}">
                <a16:creationId xmlns:a16="http://schemas.microsoft.com/office/drawing/2014/main" id="{8BA2F5EE-5EBD-4514-8AF6-B05EC345392F}"/>
              </a:ext>
            </a:extLst>
          </p:cNvPr>
          <p:cNvSpPr>
            <a:spLocks noGrp="1"/>
          </p:cNvSpPr>
          <p:nvPr>
            <p:ph sz="quarter" idx="23" hasCustomPrompt="1"/>
          </p:nvPr>
        </p:nvSpPr>
        <p:spPr>
          <a:xfrm>
            <a:off x="9069460"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32" name="Inhaltsplatzhalter 3">
            <a:extLst>
              <a:ext uri="{FF2B5EF4-FFF2-40B4-BE49-F238E27FC236}">
                <a16:creationId xmlns:a16="http://schemas.microsoft.com/office/drawing/2014/main" id="{60EC06ED-6F07-4680-9AE2-23D7698B36DA}"/>
              </a:ext>
            </a:extLst>
          </p:cNvPr>
          <p:cNvSpPr>
            <a:spLocks noGrp="1"/>
          </p:cNvSpPr>
          <p:nvPr>
            <p:ph sz="quarter" idx="21" hasCustomPrompt="1"/>
          </p:nvPr>
        </p:nvSpPr>
        <p:spPr>
          <a:xfrm>
            <a:off x="6209289"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30" name="Inhaltsplatzhalter 2">
            <a:extLst>
              <a:ext uri="{FF2B5EF4-FFF2-40B4-BE49-F238E27FC236}">
                <a16:creationId xmlns:a16="http://schemas.microsoft.com/office/drawing/2014/main" id="{027E4EC2-9005-40D4-918C-FD11293AE431}"/>
              </a:ext>
            </a:extLst>
          </p:cNvPr>
          <p:cNvSpPr>
            <a:spLocks noGrp="1"/>
          </p:cNvSpPr>
          <p:nvPr>
            <p:ph sz="quarter" idx="19" hasCustomPrompt="1"/>
          </p:nvPr>
        </p:nvSpPr>
        <p:spPr>
          <a:xfrm>
            <a:off x="3349118"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8" name="Inhaltsplatzhalter 1">
            <a:extLst>
              <a:ext uri="{FF2B5EF4-FFF2-40B4-BE49-F238E27FC236}">
                <a16:creationId xmlns:a16="http://schemas.microsoft.com/office/drawing/2014/main" id="{CD857AE5-6C50-432B-94B7-EC5D4821331B}"/>
              </a:ext>
            </a:extLst>
          </p:cNvPr>
          <p:cNvSpPr>
            <a:spLocks noGrp="1"/>
          </p:cNvSpPr>
          <p:nvPr>
            <p:ph sz="quarter" idx="17" hasCustomPrompt="1"/>
          </p:nvPr>
        </p:nvSpPr>
        <p:spPr>
          <a:xfrm>
            <a:off x="488947"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634068447"/>
      </p:ext>
    </p:extLst>
  </p:cSld>
  <p:clrMapOvr>
    <a:masterClrMapping/>
  </p:clrMapOvr>
  <p:extLst>
    <p:ext uri="{DCECCB84-F9BA-43D5-87BE-67443E8EF086}">
      <p15:sldGuideLst xmlns:p15="http://schemas.microsoft.com/office/powerpoint/2012/main">
        <p15:guide id="6" pos="5705" userDrawn="1">
          <p15:clr>
            <a:srgbClr val="FBAE40"/>
          </p15:clr>
        </p15:guide>
        <p15:guide id="7" pos="1977" userDrawn="1">
          <p15:clr>
            <a:srgbClr val="FBAE40"/>
          </p15:clr>
        </p15:guide>
        <p15:guide id="8" pos="2104" userDrawn="1">
          <p15:clr>
            <a:srgbClr val="FBAE40"/>
          </p15:clr>
        </p15:guide>
        <p15:guide id="9" pos="3777" userDrawn="1">
          <p15:clr>
            <a:srgbClr val="FBAE40"/>
          </p15:clr>
        </p15:guide>
        <p15:guide id="10" pos="3905" userDrawn="1">
          <p15:clr>
            <a:srgbClr val="FBAE40"/>
          </p15:clr>
        </p15:guide>
        <p15:guide id="11" pos="557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 2x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8D39B1E-A015-4084-940D-8BBABCAACD8C}"/>
              </a:ext>
            </a:extLst>
          </p:cNvPr>
          <p:cNvGraphicFramePr>
            <a:graphicFrameLocks noChangeAspect="1"/>
          </p:cNvGraphicFramePr>
          <p:nvPr userDrawn="1">
            <p:custDataLst>
              <p:tags r:id="rId1"/>
            </p:custDataLst>
            <p:extLst>
              <p:ext uri="{D42A27DB-BD31-4B8C-83A1-F6EECF244321}">
                <p14:modId xmlns:p14="http://schemas.microsoft.com/office/powerpoint/2010/main" val="222821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Inhaltsplatzhalter 4"/>
          <p:cNvSpPr>
            <a:spLocks noGrp="1"/>
          </p:cNvSpPr>
          <p:nvPr>
            <p:ph sz="quarter" idx="13" hasCustomPrompt="1"/>
          </p:nvPr>
        </p:nvSpPr>
        <p:spPr>
          <a:xfrm>
            <a:off x="6317289" y="3968784"/>
            <a:ext cx="5396342" cy="2339940"/>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8" name="Inhaltsplatzhalter 3"/>
          <p:cNvSpPr>
            <a:spLocks noGrp="1"/>
          </p:cNvSpPr>
          <p:nvPr>
            <p:ph sz="quarter" idx="12" hasCustomPrompt="1"/>
          </p:nvPr>
        </p:nvSpPr>
        <p:spPr>
          <a:xfrm>
            <a:off x="488947" y="3968784"/>
            <a:ext cx="5396342" cy="2339940"/>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6" name="Inhaltsplatzhalter 2"/>
          <p:cNvSpPr>
            <a:spLocks noGrp="1"/>
          </p:cNvSpPr>
          <p:nvPr>
            <p:ph sz="quarter" idx="11" hasCustomPrompt="1"/>
          </p:nvPr>
        </p:nvSpPr>
        <p:spPr>
          <a:xfrm>
            <a:off x="6317289" y="1413932"/>
            <a:ext cx="5396342" cy="233885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4" name="Inhaltsplatzhalter 1"/>
          <p:cNvSpPr>
            <a:spLocks noGrp="1"/>
          </p:cNvSpPr>
          <p:nvPr>
            <p:ph sz="quarter" idx="10" hasCustomPrompt="1"/>
          </p:nvPr>
        </p:nvSpPr>
        <p:spPr>
          <a:xfrm>
            <a:off x="488947" y="1413932"/>
            <a:ext cx="5396342" cy="233885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1397895428"/>
      </p:ext>
    </p:extLst>
  </p:cSld>
  <p:clrMapOvr>
    <a:masterClrMapping/>
  </p:clrMapOvr>
  <p:extLst>
    <p:ext uri="{DCECCB84-F9BA-43D5-87BE-67443E8EF086}">
      <p15:sldGuideLst xmlns:p15="http://schemas.microsoft.com/office/powerpoint/2012/main">
        <p15:guide id="13" pos="3711" userDrawn="1">
          <p15:clr>
            <a:srgbClr val="FBAE40"/>
          </p15:clr>
        </p15:guide>
        <p15:guide id="14" pos="3977" userDrawn="1">
          <p15:clr>
            <a:srgbClr val="FBAE40"/>
          </p15:clr>
        </p15:guide>
        <p15:guide id="15" orient="horz" pos="2365" userDrawn="1">
          <p15:clr>
            <a:srgbClr val="FBAE40"/>
          </p15:clr>
        </p15:guide>
        <p15:guide id="16" orient="horz" pos="25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Are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54C7F330-3D64-4FB0-93F8-C1BA49AFA826}"/>
              </a:ext>
            </a:extLst>
          </p:cNvPr>
          <p:cNvGraphicFramePr>
            <a:graphicFrameLocks noChangeAspect="1"/>
          </p:cNvGraphicFramePr>
          <p:nvPr userDrawn="1">
            <p:custDataLst>
              <p:tags r:id="rId1"/>
            </p:custDataLst>
            <p:extLst>
              <p:ext uri="{D42A27DB-BD31-4B8C-83A1-F6EECF244321}">
                <p14:modId xmlns:p14="http://schemas.microsoft.com/office/powerpoint/2010/main" val="3092535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tabLst>
                <a:tab pos="4927600" algn="l"/>
              </a:tabLs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3" name="Rechteck 2">
            <a:extLst>
              <a:ext uri="{FF2B5EF4-FFF2-40B4-BE49-F238E27FC236}">
                <a16:creationId xmlns:a16="http://schemas.microsoft.com/office/drawing/2014/main" id="{1DF2DED3-0602-4827-AE5B-D7DA542659F4}"/>
              </a:ext>
            </a:extLst>
          </p:cNvPr>
          <p:cNvSpPr>
            <a:spLocks/>
          </p:cNvSpPr>
          <p:nvPr userDrawn="1"/>
        </p:nvSpPr>
        <p:spPr>
          <a:xfrm>
            <a:off x="0" y="1244598"/>
            <a:ext cx="12192000" cy="5326065"/>
          </a:xfrm>
          <a:prstGeom prst="rect">
            <a:avLst/>
          </a:prstGeom>
          <a:gradFill>
            <a:gsLst>
              <a:gs pos="1000">
                <a:schemeClr val="accent4"/>
              </a:gs>
              <a:gs pos="100000">
                <a:schemeClr val="accent6"/>
              </a:gs>
            </a:gsLst>
            <a:lin ang="5400000" scaled="0"/>
          </a:gradFill>
        </p:spPr>
        <p:txBody>
          <a:bodyPr vert="horz" lIns="0" tIns="0" rIns="0" bIns="720000" rtlCol="0" anchor="ctr" anchorCtr="0">
            <a:noAutofit/>
          </a:bodyPr>
          <a:lstStyle/>
          <a:p>
            <a:pPr lvl="0" indent="0" algn="ctr">
              <a:lnSpc>
                <a:spcPct val="100000"/>
              </a:lnSpc>
              <a:spcBef>
                <a:spcPts val="0"/>
              </a:spcBef>
              <a:spcAft>
                <a:spcPts val="600"/>
              </a:spcAft>
              <a:buClr>
                <a:schemeClr val="tx2"/>
              </a:buClr>
              <a:buFont typeface="Wingdings" panose="05000000000000000000" pitchFamily="2" charset="2"/>
              <a:buNone/>
            </a:pPr>
            <a:endParaRPr lang="de-DE" dirty="0">
              <a:solidFill>
                <a:schemeClr val="tx1"/>
              </a:solidFill>
            </a:endParaRPr>
          </a:p>
        </p:txBody>
      </p:sp>
    </p:spTree>
    <p:extLst>
      <p:ext uri="{BB962C8B-B14F-4D97-AF65-F5344CB8AC3E}">
        <p14:creationId xmlns:p14="http://schemas.microsoft.com/office/powerpoint/2010/main" val="230678849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Picture Lef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F2FD9A65-9362-4228-B368-164FA84D1704}"/>
              </a:ext>
            </a:extLst>
          </p:cNvPr>
          <p:cNvGraphicFramePr>
            <a:graphicFrameLocks noChangeAspect="1"/>
          </p:cNvGraphicFramePr>
          <p:nvPr userDrawn="1">
            <p:custDataLst>
              <p:tags r:id="rId1"/>
            </p:custDataLst>
            <p:extLst>
              <p:ext uri="{D42A27DB-BD31-4B8C-83A1-F6EECF244321}">
                <p14:modId xmlns:p14="http://schemas.microsoft.com/office/powerpoint/2010/main" val="456525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Inhaltsplatzhalter 1"/>
          <p:cNvSpPr>
            <a:spLocks noGrp="1"/>
          </p:cNvSpPr>
          <p:nvPr>
            <p:ph sz="quarter" idx="10" hasCustomPrompt="1"/>
          </p:nvPr>
        </p:nvSpPr>
        <p:spPr>
          <a:xfrm>
            <a:off x="6316130" y="1413933"/>
            <a:ext cx="539750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4" name="Bildplatzhalter 1">
            <a:extLst>
              <a:ext uri="{FF2B5EF4-FFF2-40B4-BE49-F238E27FC236}">
                <a16:creationId xmlns:a16="http://schemas.microsoft.com/office/drawing/2014/main" id="{5730C142-F37E-4F0E-997D-1B4882F0DF69}"/>
              </a:ext>
            </a:extLst>
          </p:cNvPr>
          <p:cNvSpPr>
            <a:spLocks noGrp="1"/>
          </p:cNvSpPr>
          <p:nvPr>
            <p:ph type="pic" sz="quarter" idx="12" hasCustomPrompt="1"/>
          </p:nvPr>
        </p:nvSpPr>
        <p:spPr>
          <a:xfrm>
            <a:off x="0" y="1413933"/>
            <a:ext cx="5886447" cy="4894792"/>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627441703"/>
      </p:ext>
    </p:extLst>
  </p:cSld>
  <p:clrMapOvr>
    <a:masterClrMapping/>
  </p:clrMapOvr>
  <p:extLst>
    <p:ext uri="{DCECCB84-F9BA-43D5-87BE-67443E8EF086}">
      <p15:sldGuideLst xmlns:p15="http://schemas.microsoft.com/office/powerpoint/2012/main">
        <p15:guide id="11" pos="3713" userDrawn="1">
          <p15:clr>
            <a:srgbClr val="FBAE40"/>
          </p15:clr>
        </p15:guide>
        <p15:guide id="12" pos="396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Picture Righ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E3B85CB-7648-45C2-8AA4-9F501EFD0459}"/>
              </a:ext>
            </a:extLst>
          </p:cNvPr>
          <p:cNvGraphicFramePr>
            <a:graphicFrameLocks noChangeAspect="1"/>
          </p:cNvGraphicFramePr>
          <p:nvPr userDrawn="1">
            <p:custDataLst>
              <p:tags r:id="rId1"/>
            </p:custDataLst>
            <p:extLst>
              <p:ext uri="{D42A27DB-BD31-4B8C-83A1-F6EECF244321}">
                <p14:modId xmlns:p14="http://schemas.microsoft.com/office/powerpoint/2010/main" val="2864752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Inhaltsplatzhalter 1"/>
          <p:cNvSpPr>
            <a:spLocks noGrp="1"/>
          </p:cNvSpPr>
          <p:nvPr>
            <p:ph sz="quarter" idx="10" hasCustomPrompt="1"/>
          </p:nvPr>
        </p:nvSpPr>
        <p:spPr>
          <a:xfrm>
            <a:off x="488947" y="1413933"/>
            <a:ext cx="539750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5" name="Bildplatzhalter 3">
            <a:extLst>
              <a:ext uri="{FF2B5EF4-FFF2-40B4-BE49-F238E27FC236}">
                <a16:creationId xmlns:a16="http://schemas.microsoft.com/office/drawing/2014/main" id="{5FB2A3B7-A796-4B19-828B-216A63DF6888}"/>
              </a:ext>
            </a:extLst>
          </p:cNvPr>
          <p:cNvSpPr>
            <a:spLocks noGrp="1"/>
          </p:cNvSpPr>
          <p:nvPr>
            <p:ph type="pic" sz="quarter" idx="12" hasCustomPrompt="1"/>
          </p:nvPr>
        </p:nvSpPr>
        <p:spPr>
          <a:xfrm>
            <a:off x="6305553" y="1413933"/>
            <a:ext cx="5886447" cy="4894792"/>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Tree>
    <p:extLst>
      <p:ext uri="{BB962C8B-B14F-4D97-AF65-F5344CB8AC3E}">
        <p14:creationId xmlns:p14="http://schemas.microsoft.com/office/powerpoint/2010/main" val="3103962122"/>
      </p:ext>
    </p:extLst>
  </p:cSld>
  <p:clrMapOvr>
    <a:masterClrMapping/>
  </p:clrMapOvr>
  <p:extLst>
    <p:ext uri="{DCECCB84-F9BA-43D5-87BE-67443E8EF086}">
      <p15:sldGuideLst xmlns:p15="http://schemas.microsoft.com/office/powerpoint/2012/main">
        <p15:guide id="9" pos="3713">
          <p15:clr>
            <a:srgbClr val="FBAE40"/>
          </p15:clr>
        </p15:guide>
        <p15:guide id="10" pos="396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Picture | 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8ECEF4E8-D1ED-4741-8EA5-2F059DE1A839}"/>
              </a:ext>
            </a:extLst>
          </p:cNvPr>
          <p:cNvGraphicFramePr>
            <a:graphicFrameLocks noChangeAspect="1"/>
          </p:cNvGraphicFramePr>
          <p:nvPr userDrawn="1">
            <p:custDataLst>
              <p:tags r:id="rId1"/>
            </p:custDataLst>
            <p:extLst>
              <p:ext uri="{D42A27DB-BD31-4B8C-83A1-F6EECF244321}">
                <p14:modId xmlns:p14="http://schemas.microsoft.com/office/powerpoint/2010/main" val="40541619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Bildplatzhalter 2">
            <a:extLst>
              <a:ext uri="{FF2B5EF4-FFF2-40B4-BE49-F238E27FC236}">
                <a16:creationId xmlns:a16="http://schemas.microsoft.com/office/drawing/2014/main" id="{21DD1C87-BB96-419F-854D-07AA4BC5BBB7}"/>
              </a:ext>
            </a:extLst>
          </p:cNvPr>
          <p:cNvSpPr>
            <a:spLocks noGrp="1"/>
          </p:cNvSpPr>
          <p:nvPr>
            <p:ph type="pic" sz="quarter" idx="15" hasCustomPrompt="1"/>
          </p:nvPr>
        </p:nvSpPr>
        <p:spPr>
          <a:xfrm>
            <a:off x="6317289" y="1413933"/>
            <a:ext cx="5396342" cy="2338866"/>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7" name="Bildplatzhalter 1">
            <a:extLst>
              <a:ext uri="{FF2B5EF4-FFF2-40B4-BE49-F238E27FC236}">
                <a16:creationId xmlns:a16="http://schemas.microsoft.com/office/drawing/2014/main" id="{002A9939-48F2-4545-B99B-4FBDD4F4661C}"/>
              </a:ext>
            </a:extLst>
          </p:cNvPr>
          <p:cNvSpPr>
            <a:spLocks noGrp="1"/>
          </p:cNvSpPr>
          <p:nvPr>
            <p:ph type="pic" sz="quarter" idx="14" hasCustomPrompt="1"/>
          </p:nvPr>
        </p:nvSpPr>
        <p:spPr>
          <a:xfrm>
            <a:off x="488947" y="1413933"/>
            <a:ext cx="5396342" cy="2338866"/>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12" name="Inhaltsplatzhalter 1">
            <a:extLst>
              <a:ext uri="{FF2B5EF4-FFF2-40B4-BE49-F238E27FC236}">
                <a16:creationId xmlns:a16="http://schemas.microsoft.com/office/drawing/2014/main" id="{21A07BCC-CBB3-45C5-871C-CEC015A95C59}"/>
              </a:ext>
            </a:extLst>
          </p:cNvPr>
          <p:cNvSpPr>
            <a:spLocks noGrp="1"/>
          </p:cNvSpPr>
          <p:nvPr>
            <p:ph sz="quarter" idx="10" hasCustomPrompt="1"/>
          </p:nvPr>
        </p:nvSpPr>
        <p:spPr>
          <a:xfrm>
            <a:off x="488947" y="3968797"/>
            <a:ext cx="5397501" cy="2339927"/>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13" name="Inhaltsplatzhalter 1">
            <a:extLst>
              <a:ext uri="{FF2B5EF4-FFF2-40B4-BE49-F238E27FC236}">
                <a16:creationId xmlns:a16="http://schemas.microsoft.com/office/drawing/2014/main" id="{4842ABB0-6221-4430-AD7F-233AE6B84AB9}"/>
              </a:ext>
            </a:extLst>
          </p:cNvPr>
          <p:cNvSpPr>
            <a:spLocks noGrp="1"/>
          </p:cNvSpPr>
          <p:nvPr>
            <p:ph sz="quarter" idx="16" hasCustomPrompt="1"/>
          </p:nvPr>
        </p:nvSpPr>
        <p:spPr>
          <a:xfrm>
            <a:off x="6316130" y="3968798"/>
            <a:ext cx="5397501" cy="2339927"/>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Tree>
    <p:extLst>
      <p:ext uri="{BB962C8B-B14F-4D97-AF65-F5344CB8AC3E}">
        <p14:creationId xmlns:p14="http://schemas.microsoft.com/office/powerpoint/2010/main" val="825782788"/>
      </p:ext>
    </p:extLst>
  </p:cSld>
  <p:clrMapOvr>
    <a:masterClrMapping/>
  </p:clrMapOvr>
  <p:extLst>
    <p:ext uri="{DCECCB84-F9BA-43D5-87BE-67443E8EF086}">
      <p15:sldGuideLst xmlns:p15="http://schemas.microsoft.com/office/powerpoint/2012/main">
        <p15:guide id="13" pos="3977" userDrawn="1">
          <p15:clr>
            <a:srgbClr val="FBAE40"/>
          </p15:clr>
        </p15:guide>
        <p15:guide id="14" pos="371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Picture | 3">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8C59CFA-1435-478E-96A7-9D9FDB54C8FF}"/>
              </a:ext>
            </a:extLst>
          </p:cNvPr>
          <p:cNvGraphicFramePr>
            <a:graphicFrameLocks noChangeAspect="1"/>
          </p:cNvGraphicFramePr>
          <p:nvPr userDrawn="1">
            <p:custDataLst>
              <p:tags r:id="rId1"/>
            </p:custDataLst>
            <p:extLst>
              <p:ext uri="{D42A27DB-BD31-4B8C-83A1-F6EECF244321}">
                <p14:modId xmlns:p14="http://schemas.microsoft.com/office/powerpoint/2010/main" val="265811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Bildplatzhalter 3">
            <a:extLst>
              <a:ext uri="{FF2B5EF4-FFF2-40B4-BE49-F238E27FC236}">
                <a16:creationId xmlns:a16="http://schemas.microsoft.com/office/drawing/2014/main" id="{C1CC7D62-9893-4BEA-8A91-B49BF94C3615}"/>
              </a:ext>
            </a:extLst>
          </p:cNvPr>
          <p:cNvSpPr>
            <a:spLocks noGrp="1"/>
          </p:cNvSpPr>
          <p:nvPr>
            <p:ph type="pic" sz="quarter" idx="18" hasCustomPrompt="1"/>
          </p:nvPr>
        </p:nvSpPr>
        <p:spPr>
          <a:xfrm>
            <a:off x="8116069" y="1413933"/>
            <a:ext cx="3597561" cy="2246089"/>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1" name="Bildplatzhalter 2">
            <a:extLst>
              <a:ext uri="{FF2B5EF4-FFF2-40B4-BE49-F238E27FC236}">
                <a16:creationId xmlns:a16="http://schemas.microsoft.com/office/drawing/2014/main" id="{D8F13227-C5D1-4782-B063-BEEC402A95A8}"/>
              </a:ext>
            </a:extLst>
          </p:cNvPr>
          <p:cNvSpPr>
            <a:spLocks noGrp="1"/>
          </p:cNvSpPr>
          <p:nvPr>
            <p:ph type="pic" sz="quarter" idx="17" hasCustomPrompt="1"/>
          </p:nvPr>
        </p:nvSpPr>
        <p:spPr>
          <a:xfrm>
            <a:off x="4302508" y="1413933"/>
            <a:ext cx="3597561" cy="2246089"/>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9" name="Bildplatzhalter 1">
            <a:extLst>
              <a:ext uri="{FF2B5EF4-FFF2-40B4-BE49-F238E27FC236}">
                <a16:creationId xmlns:a16="http://schemas.microsoft.com/office/drawing/2014/main" id="{8E88005D-BECE-427C-8BF8-4FB5D6607AFF}"/>
              </a:ext>
            </a:extLst>
          </p:cNvPr>
          <p:cNvSpPr>
            <a:spLocks noGrp="1"/>
          </p:cNvSpPr>
          <p:nvPr>
            <p:ph type="pic" sz="quarter" idx="16" hasCustomPrompt="1"/>
          </p:nvPr>
        </p:nvSpPr>
        <p:spPr>
          <a:xfrm>
            <a:off x="488947" y="1413933"/>
            <a:ext cx="3597561" cy="2246089"/>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15" name="Inhaltsplatzhalter 1">
            <a:extLst>
              <a:ext uri="{FF2B5EF4-FFF2-40B4-BE49-F238E27FC236}">
                <a16:creationId xmlns:a16="http://schemas.microsoft.com/office/drawing/2014/main" id="{F618BC1E-BA4B-4C2D-9055-151550F2576F}"/>
              </a:ext>
            </a:extLst>
          </p:cNvPr>
          <p:cNvSpPr>
            <a:spLocks noGrp="1"/>
          </p:cNvSpPr>
          <p:nvPr>
            <p:ph sz="quarter" idx="10" hasCustomPrompt="1"/>
          </p:nvPr>
        </p:nvSpPr>
        <p:spPr>
          <a:xfrm>
            <a:off x="488947" y="3876023"/>
            <a:ext cx="3597561" cy="2432702"/>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17" name="Inhaltsplatzhalter 1">
            <a:extLst>
              <a:ext uri="{FF2B5EF4-FFF2-40B4-BE49-F238E27FC236}">
                <a16:creationId xmlns:a16="http://schemas.microsoft.com/office/drawing/2014/main" id="{39749FF8-9C62-429D-B248-147D3882DD4E}"/>
              </a:ext>
            </a:extLst>
          </p:cNvPr>
          <p:cNvSpPr>
            <a:spLocks noGrp="1"/>
          </p:cNvSpPr>
          <p:nvPr>
            <p:ph sz="quarter" idx="19" hasCustomPrompt="1"/>
          </p:nvPr>
        </p:nvSpPr>
        <p:spPr>
          <a:xfrm>
            <a:off x="4302508" y="3876023"/>
            <a:ext cx="3597561" cy="2432702"/>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18" name="Inhaltsplatzhalter 1">
            <a:extLst>
              <a:ext uri="{FF2B5EF4-FFF2-40B4-BE49-F238E27FC236}">
                <a16:creationId xmlns:a16="http://schemas.microsoft.com/office/drawing/2014/main" id="{0B2A38E1-027A-4A9E-9C3E-5F354A4A6ADC}"/>
              </a:ext>
            </a:extLst>
          </p:cNvPr>
          <p:cNvSpPr>
            <a:spLocks noGrp="1"/>
          </p:cNvSpPr>
          <p:nvPr>
            <p:ph sz="quarter" idx="20" hasCustomPrompt="1"/>
          </p:nvPr>
        </p:nvSpPr>
        <p:spPr>
          <a:xfrm>
            <a:off x="8116069" y="3876023"/>
            <a:ext cx="3597561" cy="2432702"/>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Tree>
    <p:extLst>
      <p:ext uri="{BB962C8B-B14F-4D97-AF65-F5344CB8AC3E}">
        <p14:creationId xmlns:p14="http://schemas.microsoft.com/office/powerpoint/2010/main" val="1214648763"/>
      </p:ext>
    </p:extLst>
  </p:cSld>
  <p:clrMapOvr>
    <a:masterClrMapping/>
  </p:clrMapOvr>
  <p:extLst>
    <p:ext uri="{DCECCB84-F9BA-43D5-87BE-67443E8EF086}">
      <p15:sldGuideLst xmlns:p15="http://schemas.microsoft.com/office/powerpoint/2012/main">
        <p15:guide id="13" pos="2577" userDrawn="1">
          <p15:clr>
            <a:srgbClr val="FBAE40"/>
          </p15:clr>
        </p15:guide>
        <p15:guide id="14" pos="2710" userDrawn="1">
          <p15:clr>
            <a:srgbClr val="FBAE40"/>
          </p15:clr>
        </p15:guide>
        <p15:guide id="15" pos="4978" userDrawn="1">
          <p15:clr>
            <a:srgbClr val="FBAE40"/>
          </p15:clr>
        </p15:guide>
        <p15:guide id="16" pos="511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Picture | 4">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11DD4F3-1611-4813-B014-B6F6B1F774E7}"/>
              </a:ext>
            </a:extLst>
          </p:cNvPr>
          <p:cNvGraphicFramePr>
            <a:graphicFrameLocks noChangeAspect="1"/>
          </p:cNvGraphicFramePr>
          <p:nvPr userDrawn="1">
            <p:custDataLst>
              <p:tags r:id="rId1"/>
            </p:custDataLst>
            <p:extLst>
              <p:ext uri="{D42A27DB-BD31-4B8C-83A1-F6EECF244321}">
                <p14:modId xmlns:p14="http://schemas.microsoft.com/office/powerpoint/2010/main" val="37624047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Bildplatzhalter 4">
            <a:extLst>
              <a:ext uri="{FF2B5EF4-FFF2-40B4-BE49-F238E27FC236}">
                <a16:creationId xmlns:a16="http://schemas.microsoft.com/office/drawing/2014/main" id="{EA143C20-52BF-4891-994E-588F799371BA}"/>
              </a:ext>
            </a:extLst>
          </p:cNvPr>
          <p:cNvSpPr>
            <a:spLocks noGrp="1"/>
          </p:cNvSpPr>
          <p:nvPr>
            <p:ph type="pic" sz="quarter" idx="21" hasCustomPrompt="1"/>
          </p:nvPr>
        </p:nvSpPr>
        <p:spPr>
          <a:xfrm>
            <a:off x="9069460"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5" name="Bildplatzhalter 3">
            <a:extLst>
              <a:ext uri="{FF2B5EF4-FFF2-40B4-BE49-F238E27FC236}">
                <a16:creationId xmlns:a16="http://schemas.microsoft.com/office/drawing/2014/main" id="{9B1A1B6B-6B2F-4D5A-91A8-C5161E45AB04}"/>
              </a:ext>
            </a:extLst>
          </p:cNvPr>
          <p:cNvSpPr>
            <a:spLocks noGrp="1"/>
          </p:cNvSpPr>
          <p:nvPr>
            <p:ph type="pic" sz="quarter" idx="20" hasCustomPrompt="1"/>
          </p:nvPr>
        </p:nvSpPr>
        <p:spPr>
          <a:xfrm>
            <a:off x="6209289"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3" name="Bildplatzhalter 2">
            <a:extLst>
              <a:ext uri="{FF2B5EF4-FFF2-40B4-BE49-F238E27FC236}">
                <a16:creationId xmlns:a16="http://schemas.microsoft.com/office/drawing/2014/main" id="{073F01E6-A077-4F39-A94E-9EFE54D2E4E8}"/>
              </a:ext>
            </a:extLst>
          </p:cNvPr>
          <p:cNvSpPr>
            <a:spLocks noGrp="1"/>
          </p:cNvSpPr>
          <p:nvPr>
            <p:ph type="pic" sz="quarter" idx="19" hasCustomPrompt="1"/>
          </p:nvPr>
        </p:nvSpPr>
        <p:spPr>
          <a:xfrm>
            <a:off x="3349118"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1" name="Bildplatzhalter 1">
            <a:extLst>
              <a:ext uri="{FF2B5EF4-FFF2-40B4-BE49-F238E27FC236}">
                <a16:creationId xmlns:a16="http://schemas.microsoft.com/office/drawing/2014/main" id="{320CFD8C-6A4A-4FAB-822D-054B82DCFD42}"/>
              </a:ext>
            </a:extLst>
          </p:cNvPr>
          <p:cNvSpPr>
            <a:spLocks noGrp="1"/>
          </p:cNvSpPr>
          <p:nvPr>
            <p:ph type="pic" sz="quarter" idx="18" hasCustomPrompt="1"/>
          </p:nvPr>
        </p:nvSpPr>
        <p:spPr>
          <a:xfrm>
            <a:off x="488947"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19" name="Inhaltsplatzhalter 1">
            <a:extLst>
              <a:ext uri="{FF2B5EF4-FFF2-40B4-BE49-F238E27FC236}">
                <a16:creationId xmlns:a16="http://schemas.microsoft.com/office/drawing/2014/main" id="{6CE7BB11-9C21-456E-83D7-62B9D458E21E}"/>
              </a:ext>
            </a:extLst>
          </p:cNvPr>
          <p:cNvSpPr>
            <a:spLocks noGrp="1"/>
          </p:cNvSpPr>
          <p:nvPr>
            <p:ph sz="quarter" idx="10" hasCustomPrompt="1"/>
          </p:nvPr>
        </p:nvSpPr>
        <p:spPr>
          <a:xfrm>
            <a:off x="488947"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0" name="Inhaltsplatzhalter 1">
            <a:extLst>
              <a:ext uri="{FF2B5EF4-FFF2-40B4-BE49-F238E27FC236}">
                <a16:creationId xmlns:a16="http://schemas.microsoft.com/office/drawing/2014/main" id="{27E42A5D-C99D-4B3C-99B7-053CF69A119E}"/>
              </a:ext>
            </a:extLst>
          </p:cNvPr>
          <p:cNvSpPr>
            <a:spLocks noGrp="1"/>
          </p:cNvSpPr>
          <p:nvPr>
            <p:ph sz="quarter" idx="22" hasCustomPrompt="1"/>
          </p:nvPr>
        </p:nvSpPr>
        <p:spPr>
          <a:xfrm>
            <a:off x="3349118"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1" name="Inhaltsplatzhalter 1">
            <a:extLst>
              <a:ext uri="{FF2B5EF4-FFF2-40B4-BE49-F238E27FC236}">
                <a16:creationId xmlns:a16="http://schemas.microsoft.com/office/drawing/2014/main" id="{7DCDE22D-7C60-4E83-A6E8-C458BFB9DFCA}"/>
              </a:ext>
            </a:extLst>
          </p:cNvPr>
          <p:cNvSpPr>
            <a:spLocks noGrp="1"/>
          </p:cNvSpPr>
          <p:nvPr>
            <p:ph sz="quarter" idx="23" hasCustomPrompt="1"/>
          </p:nvPr>
        </p:nvSpPr>
        <p:spPr>
          <a:xfrm>
            <a:off x="6209289"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2" name="Inhaltsplatzhalter 1">
            <a:extLst>
              <a:ext uri="{FF2B5EF4-FFF2-40B4-BE49-F238E27FC236}">
                <a16:creationId xmlns:a16="http://schemas.microsoft.com/office/drawing/2014/main" id="{BC839F12-6E68-4D1C-B187-9307DD85F162}"/>
              </a:ext>
            </a:extLst>
          </p:cNvPr>
          <p:cNvSpPr>
            <a:spLocks noGrp="1"/>
          </p:cNvSpPr>
          <p:nvPr>
            <p:ph sz="quarter" idx="24" hasCustomPrompt="1"/>
          </p:nvPr>
        </p:nvSpPr>
        <p:spPr>
          <a:xfrm>
            <a:off x="9069460"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Tree>
    <p:extLst>
      <p:ext uri="{BB962C8B-B14F-4D97-AF65-F5344CB8AC3E}">
        <p14:creationId xmlns:p14="http://schemas.microsoft.com/office/powerpoint/2010/main" val="2296047359"/>
      </p:ext>
    </p:extLst>
  </p:cSld>
  <p:clrMapOvr>
    <a:masterClrMapping/>
  </p:clrMapOvr>
  <p:extLst>
    <p:ext uri="{DCECCB84-F9BA-43D5-87BE-67443E8EF086}">
      <p15:sldGuideLst xmlns:p15="http://schemas.microsoft.com/office/powerpoint/2012/main">
        <p15:guide id="15" pos="1977" userDrawn="1">
          <p15:clr>
            <a:srgbClr val="FBAE40"/>
          </p15:clr>
        </p15:guide>
        <p15:guide id="16" pos="2104" userDrawn="1">
          <p15:clr>
            <a:srgbClr val="FBAE40"/>
          </p15:clr>
        </p15:guide>
        <p15:guide id="17" pos="3911" userDrawn="1">
          <p15:clr>
            <a:srgbClr val="FBAE40"/>
          </p15:clr>
        </p15:guide>
        <p15:guide id="18" pos="3777" userDrawn="1">
          <p15:clr>
            <a:srgbClr val="FBAE40"/>
          </p15:clr>
        </p15:guide>
        <p15:guide id="19" pos="5711" userDrawn="1">
          <p15:clr>
            <a:srgbClr val="FBAE40"/>
          </p15:clr>
        </p15:guide>
        <p15:guide id="20" pos="55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Key Not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83DF9-0121-47E6-9B72-30EF7AB86CD4}"/>
              </a:ext>
            </a:extLst>
          </p:cNvPr>
          <p:cNvGraphicFramePr>
            <a:graphicFrameLocks noChangeAspect="1"/>
          </p:cNvGraphicFramePr>
          <p:nvPr userDrawn="1">
            <p:custDataLst>
              <p:tags r:id="rId1"/>
            </p:custDataLst>
            <p:extLst>
              <p:ext uri="{D42A27DB-BD31-4B8C-83A1-F6EECF244321}">
                <p14:modId xmlns:p14="http://schemas.microsoft.com/office/powerpoint/2010/main" val="2119207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Bildplatzhalter 1"/>
          <p:cNvSpPr>
            <a:spLocks noGrp="1"/>
          </p:cNvSpPr>
          <p:nvPr>
            <p:ph type="pic" sz="quarter" idx="10" hasCustomPrompt="1"/>
          </p:nvPr>
        </p:nvSpPr>
        <p:spPr>
          <a:xfrm>
            <a:off x="10578" y="0"/>
            <a:ext cx="12192000" cy="6570482"/>
          </a:xfrm>
          <a:gradFill>
            <a:gsLst>
              <a:gs pos="1000">
                <a:schemeClr val="tx2"/>
              </a:gs>
              <a:gs pos="100000">
                <a:schemeClr val="tx2">
                  <a:lumMod val="50000"/>
                </a:schemeClr>
              </a:gs>
            </a:gsLst>
            <a:lin ang="5400000" scaled="0"/>
          </a:gradFill>
        </p:spPr>
        <p:txBody>
          <a:bodyPr vert="horz" lIns="0" tIns="0" rIns="0" bIns="0" rtlCol="0">
            <a:noAutofit/>
          </a:bodyPr>
          <a:lstStyle>
            <a:lvl1pPr>
              <a:lnSpc>
                <a:spcPct val="100000"/>
              </a:lnSpc>
              <a:spcBef>
                <a:spcPts val="0"/>
              </a:spcBef>
              <a:spcAft>
                <a:spcPts val="600"/>
              </a:spcAft>
              <a:defRPr lang="de-DE" noProof="0"/>
            </a:lvl1pPr>
          </a:lstStyle>
          <a:p>
            <a:pPr marL="0" lvl="0" indent="0">
              <a:buNone/>
            </a:pPr>
            <a:r>
              <a:rPr lang="de-DE" noProof="0" dirty="0"/>
              <a:t> </a:t>
            </a:r>
          </a:p>
        </p:txBody>
      </p:sp>
      <p:sp>
        <p:nvSpPr>
          <p:cNvPr id="2" name="Titel 1"/>
          <p:cNvSpPr>
            <a:spLocks noGrp="1"/>
          </p:cNvSpPr>
          <p:nvPr>
            <p:ph type="title" hasCustomPrompt="1"/>
          </p:nvPr>
        </p:nvSpPr>
        <p:spPr bwMode="gray">
          <a:xfrm>
            <a:off x="0" y="1412875"/>
            <a:ext cx="12202578" cy="1449216"/>
          </a:xfrm>
          <a:noFill/>
        </p:spPr>
        <p:txBody>
          <a:bodyPr vert="horz" lIns="572400" tIns="108000" rIns="572400" bIns="108000"/>
          <a:lstStyle>
            <a:lvl1pPr algn="l" rtl="0">
              <a:lnSpc>
                <a:spcPct val="100000"/>
              </a:lnSpc>
              <a:spcBef>
                <a:spcPts val="0"/>
              </a:spcBef>
              <a:spcAft>
                <a:spcPts val="600"/>
              </a:spcAft>
              <a:defRPr sz="4000">
                <a:solidFill>
                  <a:schemeClr val="bg1"/>
                </a:solidFill>
              </a:defRPr>
            </a:lvl1pPr>
          </a:lstStyle>
          <a:p>
            <a:r>
              <a:rPr lang="de-DE" noProof="0" dirty="0"/>
              <a:t>Key Note </a:t>
            </a:r>
            <a:r>
              <a:rPr lang="de-DE" noProof="0" dirty="0" err="1"/>
              <a:t>slide</a:t>
            </a:r>
            <a:r>
              <a:rPr lang="de-DE" noProof="0" dirty="0"/>
              <a:t> </a:t>
            </a:r>
            <a:r>
              <a:rPr lang="de-DE" noProof="0" dirty="0" err="1"/>
              <a:t>with</a:t>
            </a:r>
            <a:r>
              <a:rPr lang="de-DE" noProof="0" dirty="0"/>
              <a:t> </a:t>
            </a:r>
            <a:r>
              <a:rPr lang="de-DE" noProof="0" dirty="0" err="1"/>
              <a:t>or</a:t>
            </a:r>
            <a:r>
              <a:rPr lang="de-DE" noProof="0" dirty="0"/>
              <a:t> </a:t>
            </a:r>
            <a:r>
              <a:rPr lang="de-DE" noProof="0" dirty="0" err="1"/>
              <a:t>without</a:t>
            </a:r>
            <a:r>
              <a:rPr lang="de-DE" noProof="0" dirty="0"/>
              <a:t> Picture. </a:t>
            </a:r>
            <a:br>
              <a:rPr lang="de-DE" noProof="0" dirty="0"/>
            </a:br>
            <a:r>
              <a:rPr lang="de-DE" noProof="0" dirty="0"/>
              <a:t>(Short!) Text </a:t>
            </a:r>
            <a:r>
              <a:rPr lang="de-DE" noProof="0" dirty="0" err="1"/>
              <a:t>can</a:t>
            </a:r>
            <a:r>
              <a:rPr lang="de-DE" noProof="0" dirty="0"/>
              <a:t> </a:t>
            </a:r>
            <a:r>
              <a:rPr lang="de-DE" noProof="0" dirty="0" err="1"/>
              <a:t>be</a:t>
            </a:r>
            <a:r>
              <a:rPr lang="de-DE" noProof="0" dirty="0"/>
              <a:t> </a:t>
            </a:r>
            <a:r>
              <a:rPr lang="de-DE" noProof="0" dirty="0" err="1"/>
              <a:t>moved</a:t>
            </a:r>
            <a:r>
              <a:rPr lang="de-DE" noProof="0" dirty="0"/>
              <a:t>.</a:t>
            </a:r>
          </a:p>
        </p:txBody>
      </p:sp>
    </p:spTree>
    <p:extLst>
      <p:ext uri="{BB962C8B-B14F-4D97-AF65-F5344CB8AC3E}">
        <p14:creationId xmlns:p14="http://schemas.microsoft.com/office/powerpoint/2010/main" val="12840039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 Half Area Righ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F5BEF2A-9A1E-4EAC-B0F5-2DDB471F4249}"/>
              </a:ext>
            </a:extLst>
          </p:cNvPr>
          <p:cNvGraphicFramePr>
            <a:graphicFrameLocks noChangeAspect="1"/>
          </p:cNvGraphicFramePr>
          <p:nvPr userDrawn="1">
            <p:custDataLst>
              <p:tags r:id="rId1"/>
            </p:custDataLst>
            <p:extLst>
              <p:ext uri="{D42A27DB-BD31-4B8C-83A1-F6EECF244321}">
                <p14:modId xmlns:p14="http://schemas.microsoft.com/office/powerpoint/2010/main" val="27544460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extplatzhalter 6">
            <a:extLst>
              <a:ext uri="{FF2B5EF4-FFF2-40B4-BE49-F238E27FC236}">
                <a16:creationId xmlns:a16="http://schemas.microsoft.com/office/drawing/2014/main" id="{26B223D4-141A-4CF8-A0E8-2BDBE75FE81C}"/>
              </a:ext>
            </a:extLst>
          </p:cNvPr>
          <p:cNvSpPr>
            <a:spLocks noGrp="1"/>
          </p:cNvSpPr>
          <p:nvPr>
            <p:ph type="body" sz="quarter" idx="11" hasCustomPrompt="1"/>
          </p:nvPr>
        </p:nvSpPr>
        <p:spPr>
          <a:xfrm>
            <a:off x="479425" y="1422302"/>
            <a:ext cx="6369154" cy="1144352"/>
          </a:xfrm>
        </p:spPr>
        <p:txBody>
          <a:bodyPr wrap="square" lIns="0" tIns="0" rIns="0" bIns="0">
            <a:spAutoFit/>
          </a:bodyPr>
          <a:lstStyle>
            <a:lvl1pPr marL="0" indent="0" rtl="0">
              <a:lnSpc>
                <a:spcPct val="100000"/>
              </a:lnSpc>
              <a:buFontTx/>
              <a:buNone/>
              <a:defRPr sz="7200" b="1">
                <a:solidFill>
                  <a:schemeClr val="tx2"/>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noProof="0" dirty="0"/>
              <a:t>A1</a:t>
            </a:r>
          </a:p>
        </p:txBody>
      </p:sp>
      <p:sp>
        <p:nvSpPr>
          <p:cNvPr id="7" name="Bildplatzhalter 6">
            <a:extLst>
              <a:ext uri="{FF2B5EF4-FFF2-40B4-BE49-F238E27FC236}">
                <a16:creationId xmlns:a16="http://schemas.microsoft.com/office/drawing/2014/main" id="{69518E7B-00FD-45A8-91EB-08EBB2BB7FA4}"/>
              </a:ext>
            </a:extLst>
          </p:cNvPr>
          <p:cNvSpPr>
            <a:spLocks noGrp="1"/>
          </p:cNvSpPr>
          <p:nvPr>
            <p:ph type="pic" sz="quarter" idx="12" hasCustomPrompt="1"/>
          </p:nvPr>
        </p:nvSpPr>
        <p:spPr>
          <a:xfrm>
            <a:off x="7343270" y="1"/>
            <a:ext cx="4848730" cy="6570481"/>
          </a:xfrm>
          <a:gradFill>
            <a:gsLst>
              <a:gs pos="1000">
                <a:schemeClr val="tx2"/>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rtl="0">
              <a:lnSpc>
                <a:spcPct val="100000"/>
              </a:lnSpc>
              <a:buNone/>
              <a:defRPr lang="en-GB">
                <a:latin typeface="BMWGroupTN Condensed" pitchFamily="50" charset="0"/>
              </a:defRPr>
            </a:lvl1pPr>
          </a:lstStyle>
          <a:p>
            <a:pPr marL="0" lvl="0"/>
            <a:r>
              <a:rPr lang="de-DE" noProof="0" dirty="0"/>
              <a:t> </a:t>
            </a:r>
          </a:p>
        </p:txBody>
      </p:sp>
      <p:sp>
        <p:nvSpPr>
          <p:cNvPr id="2" name="Titel 1"/>
          <p:cNvSpPr>
            <a:spLocks noGrp="1"/>
          </p:cNvSpPr>
          <p:nvPr>
            <p:ph type="ctrTitle" hasCustomPrompt="1"/>
          </p:nvPr>
        </p:nvSpPr>
        <p:spPr>
          <a:xfrm>
            <a:off x="479808" y="2565951"/>
            <a:ext cx="6374130" cy="1846659"/>
          </a:xfrm>
          <a:noFill/>
        </p:spPr>
        <p:txBody>
          <a:bodyPr vert="horz" wrap="square" lIns="0" tIns="0" rIns="0" bIns="0" anchor="t" anchorCtr="0">
            <a:spAutoFit/>
          </a:bodyPr>
          <a:lstStyle>
            <a:lvl1pPr algn="l" rtl="0">
              <a:lnSpc>
                <a:spcPct val="100000"/>
              </a:lnSpc>
              <a:spcAft>
                <a:spcPts val="0"/>
              </a:spcAft>
              <a:defRPr sz="4000" b="0" cap="all" baseline="0">
                <a:solidFill>
                  <a:schemeClr val="tx1"/>
                </a:solidFill>
              </a:defRPr>
            </a:lvl1pPr>
          </a:lstStyle>
          <a:p>
            <a:r>
              <a:rPr lang="de-DE" noProof="0" dirty="0" err="1"/>
              <a:t>Divider</a:t>
            </a:r>
            <a:r>
              <a:rPr lang="de-DE" noProof="0" dirty="0"/>
              <a:t>.</a:t>
            </a:r>
            <a:br>
              <a:rPr lang="de-DE" noProof="0" dirty="0"/>
            </a:br>
            <a:r>
              <a:rPr lang="de-DE" noProof="0" dirty="0" err="1"/>
              <a:t>Coloured</a:t>
            </a:r>
            <a:r>
              <a:rPr lang="de-DE" noProof="0" dirty="0"/>
              <a:t> Area </a:t>
            </a:r>
            <a:r>
              <a:rPr lang="de-DE" noProof="0" dirty="0" err="1"/>
              <a:t>or</a:t>
            </a:r>
            <a:r>
              <a:rPr lang="de-DE" noProof="0" dirty="0"/>
              <a:t> </a:t>
            </a:r>
            <a:br>
              <a:rPr lang="de-DE" noProof="0" dirty="0"/>
            </a:br>
            <a:r>
              <a:rPr lang="de-DE" noProof="0" dirty="0"/>
              <a:t>Picture on </a:t>
            </a:r>
            <a:r>
              <a:rPr lang="de-DE" noProof="0" dirty="0" err="1"/>
              <a:t>the</a:t>
            </a:r>
            <a:r>
              <a:rPr lang="de-DE" noProof="0" dirty="0"/>
              <a:t> </a:t>
            </a:r>
            <a:r>
              <a:rPr lang="de-DE" noProof="0" dirty="0" err="1"/>
              <a:t>right</a:t>
            </a:r>
            <a:r>
              <a:rPr lang="de-DE" noProof="0" dirty="0"/>
              <a:t>.</a:t>
            </a:r>
          </a:p>
        </p:txBody>
      </p:sp>
    </p:spTree>
    <p:extLst>
      <p:ext uri="{BB962C8B-B14F-4D97-AF65-F5344CB8AC3E}">
        <p14:creationId xmlns:p14="http://schemas.microsoft.com/office/powerpoint/2010/main" val="228134895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 Full Picture">
    <p:spTree>
      <p:nvGrpSpPr>
        <p:cNvPr id="1" name=""/>
        <p:cNvGrpSpPr/>
        <p:nvPr/>
      </p:nvGrpSpPr>
      <p:grpSpPr>
        <a:xfrm>
          <a:off x="0" y="0"/>
          <a:ext cx="0" cy="0"/>
          <a:chOff x="0" y="0"/>
          <a:chExt cx="0" cy="0"/>
        </a:xfrm>
      </p:grpSpPr>
      <p:graphicFrame>
        <p:nvGraphicFramePr>
          <p:cNvPr id="14" name="Objekt 13" hidden="1">
            <a:extLst>
              <a:ext uri="{FF2B5EF4-FFF2-40B4-BE49-F238E27FC236}">
                <a16:creationId xmlns:a16="http://schemas.microsoft.com/office/drawing/2014/main" id="{BBDF4C60-5A05-4806-A4DE-2458463FB92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Bildplatzhalter 8">
            <a:extLst>
              <a:ext uri="{FF2B5EF4-FFF2-40B4-BE49-F238E27FC236}">
                <a16:creationId xmlns:a16="http://schemas.microsoft.com/office/drawing/2014/main" id="{4E0EF039-EC0F-446F-B82A-2FB6C817C8AF}"/>
              </a:ext>
            </a:extLst>
          </p:cNvPr>
          <p:cNvSpPr>
            <a:spLocks noGrp="1"/>
          </p:cNvSpPr>
          <p:nvPr>
            <p:ph type="pic" sz="quarter" idx="21" hasCustomPrompt="1"/>
          </p:nvPr>
        </p:nvSpPr>
        <p:spPr>
          <a:xfrm>
            <a:off x="0" y="0"/>
            <a:ext cx="12192000" cy="6572262"/>
          </a:xfrm>
          <a:blipFill>
            <a:blip r:embed="rId5" cstate="print">
              <a:extLst>
                <a:ext uri="{28A0092B-C50C-407E-A947-70E740481C1C}">
                  <a14:useLocalDpi xmlns:a14="http://schemas.microsoft.com/office/drawing/2010/main"/>
                </a:ext>
              </a:extLst>
            </a:blip>
            <a:srcRect/>
            <a:stretch>
              <a:fillRect/>
            </a:stretch>
          </a:blipFill>
        </p:spPr>
        <p:txBody>
          <a:bodyPr/>
          <a:lstStyle>
            <a:lvl1pPr marL="0" indent="0" rtl="0">
              <a:lnSpc>
                <a:spcPct val="100000"/>
              </a:lnSpc>
              <a:spcAft>
                <a:spcPts val="600"/>
              </a:spcAft>
              <a:buNone/>
              <a:defRPr/>
            </a:lvl1pPr>
          </a:lstStyle>
          <a:p>
            <a:r>
              <a:rPr lang="de-DE" noProof="0" dirty="0"/>
              <a:t> </a:t>
            </a:r>
          </a:p>
        </p:txBody>
      </p:sp>
      <p:sp>
        <p:nvSpPr>
          <p:cNvPr id="2" name="Titel 1"/>
          <p:cNvSpPr>
            <a:spLocks noGrp="1"/>
          </p:cNvSpPr>
          <p:nvPr>
            <p:ph type="ctrTitle" hasCustomPrompt="1"/>
          </p:nvPr>
        </p:nvSpPr>
        <p:spPr>
          <a:xfrm>
            <a:off x="0" y="3801627"/>
            <a:ext cx="12192000" cy="1412864"/>
          </a:xfrm>
          <a:solidFill>
            <a:srgbClr val="000000">
              <a:alpha val="50000"/>
            </a:srgbClr>
          </a:solidFill>
        </p:spPr>
        <p:txBody>
          <a:bodyPr vert="horz" wrap="square" lIns="572400" tIns="72000" rIns="572400" bIns="72000" anchor="b">
            <a:spAutoFit/>
          </a:bodyPr>
          <a:lstStyle>
            <a:lvl1pPr algn="l" rtl="0">
              <a:lnSpc>
                <a:spcPct val="100000"/>
              </a:lnSpc>
              <a:spcAft>
                <a:spcPts val="0"/>
              </a:spcAft>
              <a:defRPr sz="4000" cap="all" baseline="0">
                <a:solidFill>
                  <a:srgbClr val="FFFFFF"/>
                </a:solidFill>
                <a:latin typeface="+mj-lt"/>
              </a:defRPr>
            </a:lvl1pPr>
          </a:lstStyle>
          <a:p>
            <a:r>
              <a:rPr lang="en-US" noProof="0"/>
              <a:t>presentation title, two lines maximum.</a:t>
            </a:r>
            <a:br>
              <a:rPr lang="en-US" noProof="0"/>
            </a:br>
            <a:r>
              <a:rPr lang="en-US" noProof="0"/>
              <a:t>text can be moved vertically.</a:t>
            </a:r>
            <a:endParaRPr lang="de-DE" noProof="0"/>
          </a:p>
        </p:txBody>
      </p:sp>
      <p:sp>
        <p:nvSpPr>
          <p:cNvPr id="3" name="Untertitel 2"/>
          <p:cNvSpPr>
            <a:spLocks noGrp="1"/>
          </p:cNvSpPr>
          <p:nvPr>
            <p:ph type="subTitle" idx="1" hasCustomPrompt="1"/>
          </p:nvPr>
        </p:nvSpPr>
        <p:spPr>
          <a:xfrm>
            <a:off x="0" y="5311365"/>
            <a:ext cx="12192000" cy="453183"/>
          </a:xfrm>
          <a:prstGeom prst="rect">
            <a:avLst/>
          </a:prstGeom>
          <a:solidFill>
            <a:srgbClr val="000000">
              <a:alpha val="50000"/>
            </a:srgbClr>
          </a:solidFill>
        </p:spPr>
        <p:txBody>
          <a:bodyPr wrap="square" lIns="572400" tIns="72000" rIns="572400" bIns="72000">
            <a:spAutoFit/>
          </a:bodyPr>
          <a:lstStyle>
            <a:lvl1pPr marL="0" indent="0" algn="l" rtl="0">
              <a:lnSpc>
                <a:spcPct val="100000"/>
              </a:lnSpc>
              <a:spcAft>
                <a:spcPts val="0"/>
              </a:spcAft>
              <a:buNone/>
              <a:defRPr sz="2000" b="0" cap="all" baseline="0">
                <a:solidFill>
                  <a:srgbClr val="FFFFFF"/>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noProof="0" err="1"/>
              <a:t>SubTitle</a:t>
            </a:r>
            <a:r>
              <a:rPr lang="de-DE" noProof="0"/>
              <a:t>, </a:t>
            </a:r>
            <a:r>
              <a:rPr lang="de-DE" noProof="0" err="1"/>
              <a:t>two</a:t>
            </a:r>
            <a:r>
              <a:rPr lang="de-DE" noProof="0"/>
              <a:t> </a:t>
            </a:r>
            <a:r>
              <a:rPr lang="de-DE" noProof="0" err="1"/>
              <a:t>lines</a:t>
            </a:r>
            <a:r>
              <a:rPr lang="de-DE" noProof="0"/>
              <a:t> </a:t>
            </a:r>
            <a:r>
              <a:rPr lang="en-US" noProof="0"/>
              <a:t>maximum</a:t>
            </a:r>
            <a:r>
              <a:rPr lang="de-DE" noProof="0"/>
              <a:t>.</a:t>
            </a:r>
          </a:p>
        </p:txBody>
      </p:sp>
      <p:sp>
        <p:nvSpPr>
          <p:cNvPr id="15" name="SmartArt-Platzhalter 4">
            <a:extLst>
              <a:ext uri="{FF2B5EF4-FFF2-40B4-BE49-F238E27FC236}">
                <a16:creationId xmlns:a16="http://schemas.microsoft.com/office/drawing/2014/main" id="{73B3AC2F-1421-44A9-82DC-26A810DF23F2}"/>
              </a:ext>
            </a:extLst>
          </p:cNvPr>
          <p:cNvSpPr>
            <a:spLocks noGrp="1"/>
          </p:cNvSpPr>
          <p:nvPr>
            <p:ph type="dgm" sz="quarter" idx="23" hasCustomPrompt="1"/>
          </p:nvPr>
        </p:nvSpPr>
        <p:spPr>
          <a:xfrm>
            <a:off x="8565678" y="572400"/>
            <a:ext cx="3053922" cy="572400"/>
          </a:xfrm>
          <a:blipFill>
            <a:blip r:embed="rId6">
              <a:extLst>
                <a:ext uri="{96DAC541-7B7A-43D3-8B79-37D633B846F1}">
                  <asvg:svgBlip xmlns:asvg="http://schemas.microsoft.com/office/drawing/2016/SVG/main" r:embed="rId7"/>
                </a:ext>
              </a:extLst>
            </a:blip>
            <a:stretch>
              <a:fillRect/>
            </a:stretch>
          </a:blipFill>
        </p:spPr>
        <p:txBody>
          <a:bodyPr/>
          <a:lstStyle>
            <a:lvl1pPr marL="0" indent="0">
              <a:buNone/>
              <a:defRPr sz="400">
                <a:solidFill>
                  <a:schemeClr val="tx2"/>
                </a:solidFill>
              </a:defRPr>
            </a:lvl1pPr>
          </a:lstStyle>
          <a:p>
            <a:r>
              <a:rPr lang="de-DE"/>
              <a:t>.</a:t>
            </a:r>
          </a:p>
        </p:txBody>
      </p:sp>
      <p:sp>
        <p:nvSpPr>
          <p:cNvPr id="11" name="Textplatzhalter 14">
            <a:extLst>
              <a:ext uri="{FF2B5EF4-FFF2-40B4-BE49-F238E27FC236}">
                <a16:creationId xmlns:a16="http://schemas.microsoft.com/office/drawing/2014/main" id="{242C1189-490C-4AEF-A482-D67AEF6652A6}"/>
              </a:ext>
            </a:extLst>
          </p:cNvPr>
          <p:cNvSpPr>
            <a:spLocks noGrp="1"/>
          </p:cNvSpPr>
          <p:nvPr>
            <p:ph type="body" sz="quarter" idx="22" hasCustomPrompt="1"/>
          </p:nvPr>
        </p:nvSpPr>
        <p:spPr>
          <a:xfrm>
            <a:off x="9537701" y="5887328"/>
            <a:ext cx="2654300" cy="419100"/>
          </a:xfrm>
          <a:custGeom>
            <a:avLst/>
            <a:gdLst>
              <a:gd name="connsiteX0" fmla="*/ 262299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0" fmla="*/ 203807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4" fmla="*/ 203807 w 1762125"/>
              <a:gd name="connsiteY4" fmla="*/ 0 h 363401"/>
              <a:gd name="connsiteX0" fmla="*/ 203807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4" fmla="*/ 203807 w 1762125"/>
              <a:gd name="connsiteY4" fmla="*/ 0 h 36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125" h="363401">
                <a:moveTo>
                  <a:pt x="203807" y="0"/>
                </a:moveTo>
                <a:lnTo>
                  <a:pt x="1762125" y="0"/>
                </a:lnTo>
                <a:lnTo>
                  <a:pt x="1762125" y="363401"/>
                </a:lnTo>
                <a:lnTo>
                  <a:pt x="0" y="363401"/>
                </a:lnTo>
                <a:lnTo>
                  <a:pt x="203807" y="0"/>
                </a:lnTo>
                <a:close/>
              </a:path>
            </a:pathLst>
          </a:custGeom>
          <a:solidFill>
            <a:schemeClr val="tx2"/>
          </a:solidFill>
          <a:ln w="19050">
            <a:noFill/>
            <a:miter lim="800000"/>
          </a:ln>
          <a:effectLst>
            <a:outerShdw dist="25400" dir="14400000" algn="b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432054" tIns="72000" rIns="504000" bIns="72000" rtlCol="0" anchor="ctr" anchorCtr="0">
            <a:noAutofit/>
          </a:bodyPr>
          <a:lstStyle>
            <a:lvl1pPr marL="0" indent="0">
              <a:spcAft>
                <a:spcPts val="0"/>
              </a:spcAft>
              <a:buFontTx/>
              <a:buNone/>
              <a:defRPr lang="de-DE" sz="1800" dirty="0">
                <a:solidFill>
                  <a:schemeClr val="bg1"/>
                </a:solidFill>
              </a:defRPr>
            </a:lvl1pPr>
          </a:lstStyle>
          <a:p>
            <a:pPr marL="0" lvl="0"/>
            <a:r>
              <a:rPr lang="de-DE" err="1"/>
              <a:t>Dept</a:t>
            </a:r>
            <a:r>
              <a:rPr lang="de-DE"/>
              <a:t>.</a:t>
            </a:r>
          </a:p>
        </p:txBody>
      </p:sp>
      <p:sp>
        <p:nvSpPr>
          <p:cNvPr id="12" name="SmartArt-Platzhalter 6">
            <a:extLst>
              <a:ext uri="{FF2B5EF4-FFF2-40B4-BE49-F238E27FC236}">
                <a16:creationId xmlns:a16="http://schemas.microsoft.com/office/drawing/2014/main" id="{DD850734-47C5-4C6B-8526-38BC7AA59F6C}"/>
              </a:ext>
            </a:extLst>
          </p:cNvPr>
          <p:cNvSpPr>
            <a:spLocks noGrp="1"/>
          </p:cNvSpPr>
          <p:nvPr>
            <p:ph type="dgm" sz="quarter" idx="24" hasCustomPrompt="1"/>
          </p:nvPr>
        </p:nvSpPr>
        <p:spPr>
          <a:xfrm>
            <a:off x="572400" y="572399"/>
            <a:ext cx="2046974" cy="868568"/>
          </a:xfrm>
          <a:blipFill>
            <a:blip r:embed="rId8">
              <a:extLst>
                <a:ext uri="{96DAC541-7B7A-43D3-8B79-37D633B846F1}">
                  <asvg:svgBlip xmlns:asvg="http://schemas.microsoft.com/office/drawing/2016/SVG/main" r:embed="rId9"/>
                </a:ext>
              </a:extLst>
            </a:blip>
            <a:stretch>
              <a:fillRect/>
            </a:stretch>
          </a:blipFill>
        </p:spPr>
        <p:txBody>
          <a:bodyPr/>
          <a:lstStyle>
            <a:lvl1pPr marL="0" indent="0">
              <a:buNone/>
              <a:defRPr sz="400">
                <a:solidFill>
                  <a:schemeClr val="tx2"/>
                </a:solidFill>
              </a:defRPr>
            </a:lvl1pPr>
          </a:lstStyle>
          <a:p>
            <a:r>
              <a:rPr lang="de-DE"/>
              <a:t>.</a:t>
            </a:r>
          </a:p>
        </p:txBody>
      </p:sp>
      <p:sp>
        <p:nvSpPr>
          <p:cNvPr id="13" name="Rechteck 12">
            <a:extLst>
              <a:ext uri="{FF2B5EF4-FFF2-40B4-BE49-F238E27FC236}">
                <a16:creationId xmlns:a16="http://schemas.microsoft.com/office/drawing/2014/main" id="{A5A94DFD-2598-4140-8052-5CAE4D8D9CF3}"/>
              </a:ext>
            </a:extLst>
          </p:cNvPr>
          <p:cNvSpPr/>
          <p:nvPr userDrawn="1"/>
        </p:nvSpPr>
        <p:spPr bwMode="white">
          <a:xfrm>
            <a:off x="11001080" y="6608189"/>
            <a:ext cx="1190920" cy="249811"/>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GB">
              <a:solidFill>
                <a:schemeClr val="tx1"/>
              </a:solidFill>
            </a:endParaRPr>
          </a:p>
        </p:txBody>
      </p:sp>
    </p:spTree>
    <p:extLst>
      <p:ext uri="{BB962C8B-B14F-4D97-AF65-F5344CB8AC3E}">
        <p14:creationId xmlns:p14="http://schemas.microsoft.com/office/powerpoint/2010/main" val="3656703681"/>
      </p:ext>
    </p:extLst>
  </p:cSld>
  <p:clrMapOvr>
    <a:masterClrMapping/>
  </p:clrMapOvr>
  <p:hf sldNum="0" hdr="0" dt="0"/>
  <p:extLst>
    <p:ext uri="{DCECCB84-F9BA-43D5-87BE-67443E8EF086}">
      <p15:sldGuideLst xmlns:p15="http://schemas.microsoft.com/office/powerpoint/2012/main">
        <p15:guide id="1" pos="360">
          <p15:clr>
            <a:srgbClr val="FBAE40"/>
          </p15:clr>
        </p15:guide>
        <p15:guide id="2" orient="horz" pos="2160">
          <p15:clr>
            <a:srgbClr val="FBAE40"/>
          </p15:clr>
        </p15:guide>
        <p15:guide id="3" pos="73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Key Not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83DF9-0121-47E6-9B72-30EF7AB86CD4}"/>
              </a:ext>
            </a:extLst>
          </p:cNvPr>
          <p:cNvGraphicFramePr>
            <a:graphicFrameLocks noChangeAspect="1"/>
          </p:cNvGraphicFramePr>
          <p:nvPr userDrawn="1">
            <p:custDataLst>
              <p:tags r:id="rId1"/>
            </p:custDataLst>
            <p:extLst>
              <p:ext uri="{D42A27DB-BD31-4B8C-83A1-F6EECF244321}">
                <p14:modId xmlns:p14="http://schemas.microsoft.com/office/powerpoint/2010/main" val="269577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5" name="Objekt 4" hidden="1">
                        <a:extLst>
                          <a:ext uri="{FF2B5EF4-FFF2-40B4-BE49-F238E27FC236}">
                            <a16:creationId xmlns:a16="http://schemas.microsoft.com/office/drawing/2014/main" id="{85183DF9-0121-47E6-9B72-30EF7AB86C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Bildplatzhalter 1"/>
          <p:cNvSpPr>
            <a:spLocks noGrp="1"/>
          </p:cNvSpPr>
          <p:nvPr>
            <p:ph type="pic" sz="quarter" idx="10" hasCustomPrompt="1"/>
          </p:nvPr>
        </p:nvSpPr>
        <p:spPr>
          <a:xfrm>
            <a:off x="0" y="0"/>
            <a:ext cx="12192000" cy="6570482"/>
          </a:xfrm>
          <a:gradFill>
            <a:gsLst>
              <a:gs pos="1000">
                <a:schemeClr val="tx2"/>
              </a:gs>
              <a:gs pos="100000">
                <a:schemeClr val="tx2">
                  <a:lumMod val="50000"/>
                </a:schemeClr>
              </a:gs>
            </a:gsLst>
            <a:lin ang="5400000" scaled="0"/>
          </a:gradFill>
        </p:spPr>
        <p:txBody>
          <a:bodyPr vert="horz" lIns="0" tIns="0" rIns="0" bIns="0" rtlCol="0">
            <a:noAutofit/>
          </a:bodyPr>
          <a:lstStyle>
            <a:lvl1pPr>
              <a:lnSpc>
                <a:spcPct val="100000"/>
              </a:lnSpc>
              <a:spcBef>
                <a:spcPts val="0"/>
              </a:spcBef>
              <a:spcAft>
                <a:spcPts val="600"/>
              </a:spcAft>
              <a:defRPr lang="de-DE" noProof="0"/>
            </a:lvl1pPr>
          </a:lstStyle>
          <a:p>
            <a:pPr marL="0" lvl="0" indent="0">
              <a:buNone/>
            </a:pPr>
            <a:r>
              <a:rPr lang="de-DE" noProof="0"/>
              <a:t> </a:t>
            </a:r>
          </a:p>
        </p:txBody>
      </p:sp>
      <p:sp>
        <p:nvSpPr>
          <p:cNvPr id="2" name="Titel 1"/>
          <p:cNvSpPr>
            <a:spLocks noGrp="1"/>
          </p:cNvSpPr>
          <p:nvPr>
            <p:ph type="title" hasCustomPrompt="1"/>
          </p:nvPr>
        </p:nvSpPr>
        <p:spPr>
          <a:xfrm>
            <a:off x="0" y="1412875"/>
            <a:ext cx="12202578" cy="1449216"/>
          </a:xfrm>
          <a:noFill/>
        </p:spPr>
        <p:txBody>
          <a:bodyPr vert="horz" lIns="572400" tIns="108000" rIns="572400" bIns="108000"/>
          <a:lstStyle>
            <a:lvl1pPr algn="l" rtl="0">
              <a:lnSpc>
                <a:spcPct val="100000"/>
              </a:lnSpc>
              <a:spcBef>
                <a:spcPts val="0"/>
              </a:spcBef>
              <a:spcAft>
                <a:spcPts val="600"/>
              </a:spcAft>
              <a:defRPr sz="4000">
                <a:solidFill>
                  <a:schemeClr val="bg1"/>
                </a:solidFill>
              </a:defRPr>
            </a:lvl1pPr>
          </a:lstStyle>
          <a:p>
            <a:r>
              <a:rPr lang="de-DE" noProof="0" dirty="0"/>
              <a:t>Key Note </a:t>
            </a:r>
            <a:r>
              <a:rPr lang="de-DE" noProof="0" dirty="0" err="1"/>
              <a:t>slide</a:t>
            </a:r>
            <a:r>
              <a:rPr lang="de-DE" noProof="0" dirty="0"/>
              <a:t> </a:t>
            </a:r>
            <a:r>
              <a:rPr lang="de-DE" noProof="0" dirty="0" err="1"/>
              <a:t>with</a:t>
            </a:r>
            <a:r>
              <a:rPr lang="de-DE" noProof="0" dirty="0"/>
              <a:t> </a:t>
            </a:r>
            <a:r>
              <a:rPr lang="de-DE" noProof="0" dirty="0" err="1"/>
              <a:t>or</a:t>
            </a:r>
            <a:r>
              <a:rPr lang="de-DE" noProof="0" dirty="0"/>
              <a:t> </a:t>
            </a:r>
            <a:r>
              <a:rPr lang="de-DE" noProof="0" dirty="0" err="1"/>
              <a:t>without</a:t>
            </a:r>
            <a:r>
              <a:rPr lang="de-DE" noProof="0" dirty="0"/>
              <a:t> Picture. </a:t>
            </a:r>
            <a:br>
              <a:rPr lang="de-DE" noProof="0" dirty="0"/>
            </a:br>
            <a:r>
              <a:rPr lang="de-DE" noProof="0" dirty="0"/>
              <a:t>(Short!) Text </a:t>
            </a:r>
            <a:r>
              <a:rPr lang="de-DE" noProof="0" dirty="0" err="1"/>
              <a:t>can</a:t>
            </a:r>
            <a:r>
              <a:rPr lang="de-DE" noProof="0" dirty="0"/>
              <a:t> </a:t>
            </a:r>
            <a:r>
              <a:rPr lang="de-DE" noProof="0" dirty="0" err="1"/>
              <a:t>be</a:t>
            </a:r>
            <a:r>
              <a:rPr lang="de-DE" noProof="0" dirty="0"/>
              <a:t> </a:t>
            </a:r>
            <a:r>
              <a:rPr lang="de-DE" noProof="0" dirty="0" err="1"/>
              <a:t>moved</a:t>
            </a:r>
            <a:r>
              <a:rPr lang="de-DE" noProof="0" dirty="0"/>
              <a:t>.</a:t>
            </a:r>
          </a:p>
        </p:txBody>
      </p:sp>
    </p:spTree>
    <p:extLst>
      <p:ext uri="{BB962C8B-B14F-4D97-AF65-F5344CB8AC3E}">
        <p14:creationId xmlns:p14="http://schemas.microsoft.com/office/powerpoint/2010/main" val="388246893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1424-EF79-4E8D-A31D-B589111F2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42600A-E853-4DA7-80F3-260CDA3FC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CB41DB-317D-4A7E-B119-21BEB1271443}"/>
              </a:ext>
            </a:extLst>
          </p:cNvPr>
          <p:cNvSpPr>
            <a:spLocks noGrp="1"/>
          </p:cNvSpPr>
          <p:nvPr>
            <p:ph type="dt" sz="half" idx="10"/>
          </p:nvPr>
        </p:nvSpPr>
        <p:spPr/>
        <p:txBody>
          <a:bodyPr/>
          <a:lstStyle/>
          <a:p>
            <a:fld id="{B7AC6397-914F-4A96-B4BC-C38AB82E8CF7}" type="datetime1">
              <a:rPr lang="en-US" smtClean="0"/>
              <a:t>5/7/2023</a:t>
            </a:fld>
            <a:endParaRPr lang="en-US"/>
          </a:p>
        </p:txBody>
      </p:sp>
      <p:sp>
        <p:nvSpPr>
          <p:cNvPr id="5" name="Footer Placeholder 4">
            <a:extLst>
              <a:ext uri="{FF2B5EF4-FFF2-40B4-BE49-F238E27FC236}">
                <a16:creationId xmlns:a16="http://schemas.microsoft.com/office/drawing/2014/main" id="{D3B900D0-2D2C-4C32-AD03-A5DA2E93E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3043C-6935-4D58-9C22-38517E2DB9FA}"/>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2759456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F180-9F0F-46F3-ABA7-911C428C2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674705-2376-4D50-BAE2-2DEEFFC7F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5F231-4C9F-42E8-806E-A39CC221C303}"/>
              </a:ext>
            </a:extLst>
          </p:cNvPr>
          <p:cNvSpPr>
            <a:spLocks noGrp="1"/>
          </p:cNvSpPr>
          <p:nvPr>
            <p:ph type="dt" sz="half" idx="10"/>
          </p:nvPr>
        </p:nvSpPr>
        <p:spPr/>
        <p:txBody>
          <a:bodyPr/>
          <a:lstStyle/>
          <a:p>
            <a:fld id="{668F7A3F-07CE-4597-AC23-68FF93C9BE4B}" type="datetime1">
              <a:rPr lang="en-US" smtClean="0"/>
              <a:t>5/7/2023</a:t>
            </a:fld>
            <a:endParaRPr lang="en-US"/>
          </a:p>
        </p:txBody>
      </p:sp>
      <p:sp>
        <p:nvSpPr>
          <p:cNvPr id="5" name="Footer Placeholder 4">
            <a:extLst>
              <a:ext uri="{FF2B5EF4-FFF2-40B4-BE49-F238E27FC236}">
                <a16:creationId xmlns:a16="http://schemas.microsoft.com/office/drawing/2014/main" id="{4F05E752-BC98-4F72-96F1-DA2AE9AD8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82EEB-7C90-4B9E-97D9-FE8AF539C763}"/>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3745259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C311-36AE-4C0C-BB10-E4CC3EECEF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EE090-BE6D-4855-A186-FB90E9480A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F7728-4671-4A4B-B084-565C1A7F6CE4}"/>
              </a:ext>
            </a:extLst>
          </p:cNvPr>
          <p:cNvSpPr>
            <a:spLocks noGrp="1"/>
          </p:cNvSpPr>
          <p:nvPr>
            <p:ph type="dt" sz="half" idx="10"/>
          </p:nvPr>
        </p:nvSpPr>
        <p:spPr/>
        <p:txBody>
          <a:bodyPr/>
          <a:lstStyle/>
          <a:p>
            <a:fld id="{CC694E56-1ED2-41BA-A8B4-3BC30500ADAB}" type="datetime1">
              <a:rPr lang="en-US" smtClean="0"/>
              <a:t>5/7/2023</a:t>
            </a:fld>
            <a:endParaRPr lang="en-US"/>
          </a:p>
        </p:txBody>
      </p:sp>
      <p:sp>
        <p:nvSpPr>
          <p:cNvPr id="5" name="Footer Placeholder 4">
            <a:extLst>
              <a:ext uri="{FF2B5EF4-FFF2-40B4-BE49-F238E27FC236}">
                <a16:creationId xmlns:a16="http://schemas.microsoft.com/office/drawing/2014/main" id="{121CB33E-0A03-43BA-A887-EBBFCB4E4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614BF-81B8-4EBC-9F1A-A66C4A622BE2}"/>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13993359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C549-2C76-4AD3-8621-694B9EC35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92608D-A336-41FD-918D-F2C3D8902F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4B5512-5F83-4851-9DE1-7B11068D1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EFBC70-B1DD-4B15-8D16-C777EF169FB3}"/>
              </a:ext>
            </a:extLst>
          </p:cNvPr>
          <p:cNvSpPr>
            <a:spLocks noGrp="1"/>
          </p:cNvSpPr>
          <p:nvPr>
            <p:ph type="dt" sz="half" idx="10"/>
          </p:nvPr>
        </p:nvSpPr>
        <p:spPr/>
        <p:txBody>
          <a:bodyPr/>
          <a:lstStyle/>
          <a:p>
            <a:fld id="{02E7F967-0916-4ABC-BEF5-866251B4BE54}" type="datetime1">
              <a:rPr lang="en-US" smtClean="0"/>
              <a:t>5/7/2023</a:t>
            </a:fld>
            <a:endParaRPr lang="en-US"/>
          </a:p>
        </p:txBody>
      </p:sp>
      <p:sp>
        <p:nvSpPr>
          <p:cNvPr id="6" name="Footer Placeholder 5">
            <a:extLst>
              <a:ext uri="{FF2B5EF4-FFF2-40B4-BE49-F238E27FC236}">
                <a16:creationId xmlns:a16="http://schemas.microsoft.com/office/drawing/2014/main" id="{A04353FA-94F8-4114-A75D-088E4D895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37729-98B3-4110-B4A3-B2FC8B387E3E}"/>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1345638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A33A-CDB3-4524-A589-CEF8D4D20E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1504E0-94C5-475F-AF42-F11742C98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0F432-FC7B-46F3-A091-17B3F2CA34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2D2A1F-D794-4F3E-ADA2-289FAFF3A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28FC3-CC4F-4AA3-86E6-D47A5BED5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B2B20-9FBE-434A-B6D7-31E8173C8178}"/>
              </a:ext>
            </a:extLst>
          </p:cNvPr>
          <p:cNvSpPr>
            <a:spLocks noGrp="1"/>
          </p:cNvSpPr>
          <p:nvPr>
            <p:ph type="dt" sz="half" idx="10"/>
          </p:nvPr>
        </p:nvSpPr>
        <p:spPr/>
        <p:txBody>
          <a:bodyPr/>
          <a:lstStyle/>
          <a:p>
            <a:fld id="{68B2D8F3-1726-4B86-BCFC-D4DE826BC5CB}" type="datetime1">
              <a:rPr lang="en-US" smtClean="0"/>
              <a:t>5/7/2023</a:t>
            </a:fld>
            <a:endParaRPr lang="en-US"/>
          </a:p>
        </p:txBody>
      </p:sp>
      <p:sp>
        <p:nvSpPr>
          <p:cNvPr id="8" name="Footer Placeholder 7">
            <a:extLst>
              <a:ext uri="{FF2B5EF4-FFF2-40B4-BE49-F238E27FC236}">
                <a16:creationId xmlns:a16="http://schemas.microsoft.com/office/drawing/2014/main" id="{CBB5B1F4-FDEE-4C67-9A31-534B83AD2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0BE73-A7F0-4292-A858-32AB9E141519}"/>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3009105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97F8-9973-43CA-9436-9B5E022323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8B6A0A-9DA7-45A5-9831-5DB5D5E02956}"/>
              </a:ext>
            </a:extLst>
          </p:cNvPr>
          <p:cNvSpPr>
            <a:spLocks noGrp="1"/>
          </p:cNvSpPr>
          <p:nvPr>
            <p:ph type="dt" sz="half" idx="10"/>
          </p:nvPr>
        </p:nvSpPr>
        <p:spPr/>
        <p:txBody>
          <a:bodyPr/>
          <a:lstStyle/>
          <a:p>
            <a:fld id="{4EF31534-0505-4A48-BC94-340AF8E2B3F9}" type="datetime1">
              <a:rPr lang="en-US" smtClean="0"/>
              <a:t>5/7/2023</a:t>
            </a:fld>
            <a:endParaRPr lang="en-US"/>
          </a:p>
        </p:txBody>
      </p:sp>
      <p:sp>
        <p:nvSpPr>
          <p:cNvPr id="4" name="Footer Placeholder 3">
            <a:extLst>
              <a:ext uri="{FF2B5EF4-FFF2-40B4-BE49-F238E27FC236}">
                <a16:creationId xmlns:a16="http://schemas.microsoft.com/office/drawing/2014/main" id="{ED4B35DA-C93F-4D95-B59D-E7D8353361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2809D3-4639-47EB-B663-7E16334C7B41}"/>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1919603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A8376-BA76-4662-8FD7-817C17EAB9DE}"/>
              </a:ext>
            </a:extLst>
          </p:cNvPr>
          <p:cNvSpPr>
            <a:spLocks noGrp="1"/>
          </p:cNvSpPr>
          <p:nvPr>
            <p:ph type="dt" sz="half" idx="10"/>
          </p:nvPr>
        </p:nvSpPr>
        <p:spPr/>
        <p:txBody>
          <a:bodyPr/>
          <a:lstStyle/>
          <a:p>
            <a:fld id="{E15F8D50-E281-4A91-A79D-E5AB5317604A}" type="datetime1">
              <a:rPr lang="en-US" smtClean="0"/>
              <a:t>5/7/2023</a:t>
            </a:fld>
            <a:endParaRPr lang="en-US"/>
          </a:p>
        </p:txBody>
      </p:sp>
      <p:sp>
        <p:nvSpPr>
          <p:cNvPr id="3" name="Footer Placeholder 2">
            <a:extLst>
              <a:ext uri="{FF2B5EF4-FFF2-40B4-BE49-F238E27FC236}">
                <a16:creationId xmlns:a16="http://schemas.microsoft.com/office/drawing/2014/main" id="{A6D440BF-1B9F-411B-94DB-C2258F1AF7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0FDFC-4B16-4B68-B332-88C40A25F70F}"/>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366361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1C44-9A2A-4327-BEF8-83C2A9643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16DDC2-F0F3-410C-BD4B-B3BC62843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FCA26E-94BE-4F92-B803-6AF9505EA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8854E-1E76-42C8-B3E3-4B6B20B68723}"/>
              </a:ext>
            </a:extLst>
          </p:cNvPr>
          <p:cNvSpPr>
            <a:spLocks noGrp="1"/>
          </p:cNvSpPr>
          <p:nvPr>
            <p:ph type="dt" sz="half" idx="10"/>
          </p:nvPr>
        </p:nvSpPr>
        <p:spPr/>
        <p:txBody>
          <a:bodyPr/>
          <a:lstStyle/>
          <a:p>
            <a:fld id="{F32ED9ED-F9F9-4162-A6F4-77D83D182F91}" type="datetime1">
              <a:rPr lang="en-US" smtClean="0"/>
              <a:t>5/7/2023</a:t>
            </a:fld>
            <a:endParaRPr lang="en-US"/>
          </a:p>
        </p:txBody>
      </p:sp>
      <p:sp>
        <p:nvSpPr>
          <p:cNvPr id="6" name="Footer Placeholder 5">
            <a:extLst>
              <a:ext uri="{FF2B5EF4-FFF2-40B4-BE49-F238E27FC236}">
                <a16:creationId xmlns:a16="http://schemas.microsoft.com/office/drawing/2014/main" id="{DE43E6B4-F41A-4A7E-A3FB-8D274E20F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79B67-C93A-487C-9EDA-6B2860077100}"/>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171931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id | 1">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DEE7053F-DB9B-44B2-AD0F-3AB1F6CB5717}"/>
              </a:ext>
            </a:extLst>
          </p:cNvPr>
          <p:cNvGraphicFramePr>
            <a:graphicFrameLocks noChangeAspect="1"/>
          </p:cNvGraphicFramePr>
          <p:nvPr userDrawn="1">
            <p:custDataLst>
              <p:tags r:id="rId1"/>
            </p:custDataLst>
            <p:extLst>
              <p:ext uri="{D42A27DB-BD31-4B8C-83A1-F6EECF244321}">
                <p14:modId xmlns:p14="http://schemas.microsoft.com/office/powerpoint/2010/main" val="32631938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59530485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A070-854E-41C5-82A1-39106CFE4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F630F-B331-4A64-BDA8-E34B5653F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6CF8E6-1190-41E9-9078-9896F1871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0A91B-BD05-4157-9AC0-369B80D15B2B}"/>
              </a:ext>
            </a:extLst>
          </p:cNvPr>
          <p:cNvSpPr>
            <a:spLocks noGrp="1"/>
          </p:cNvSpPr>
          <p:nvPr>
            <p:ph type="dt" sz="half" idx="10"/>
          </p:nvPr>
        </p:nvSpPr>
        <p:spPr/>
        <p:txBody>
          <a:bodyPr/>
          <a:lstStyle/>
          <a:p>
            <a:fld id="{AD67D141-3BF3-425B-BA9E-137111923173}" type="datetime1">
              <a:rPr lang="en-US" smtClean="0"/>
              <a:t>5/7/2023</a:t>
            </a:fld>
            <a:endParaRPr lang="en-US"/>
          </a:p>
        </p:txBody>
      </p:sp>
      <p:sp>
        <p:nvSpPr>
          <p:cNvPr id="6" name="Footer Placeholder 5">
            <a:extLst>
              <a:ext uri="{FF2B5EF4-FFF2-40B4-BE49-F238E27FC236}">
                <a16:creationId xmlns:a16="http://schemas.microsoft.com/office/drawing/2014/main" id="{9B76C981-F7F8-49D9-94BB-5D0C30B7D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376D5-6550-4273-850C-C7B9BF295632}"/>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4306869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1157-4218-4308-8127-93B938920A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FD3A81-EFF4-40C4-8065-0FBEEF805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41C35-4035-47B2-BBE5-F7D90465A8A4}"/>
              </a:ext>
            </a:extLst>
          </p:cNvPr>
          <p:cNvSpPr>
            <a:spLocks noGrp="1"/>
          </p:cNvSpPr>
          <p:nvPr>
            <p:ph type="dt" sz="half" idx="10"/>
          </p:nvPr>
        </p:nvSpPr>
        <p:spPr/>
        <p:txBody>
          <a:bodyPr/>
          <a:lstStyle/>
          <a:p>
            <a:fld id="{AC37186E-F057-4623-8B7B-27F0FF8E0F25}" type="datetime1">
              <a:rPr lang="en-US" smtClean="0"/>
              <a:t>5/7/2023</a:t>
            </a:fld>
            <a:endParaRPr lang="en-US"/>
          </a:p>
        </p:txBody>
      </p:sp>
      <p:sp>
        <p:nvSpPr>
          <p:cNvPr id="5" name="Footer Placeholder 4">
            <a:extLst>
              <a:ext uri="{FF2B5EF4-FFF2-40B4-BE49-F238E27FC236}">
                <a16:creationId xmlns:a16="http://schemas.microsoft.com/office/drawing/2014/main" id="{60A30291-0B81-4021-A961-EE544D140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A8EBC-3156-4BFC-BB4F-2C68E91F9DF7}"/>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9184588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013F9-C722-42EA-AAF2-DCC907A451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2742B-702D-446C-80D3-6CCB51B3C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E5694-A704-42FC-8C6C-8EA9B1E18EB9}"/>
              </a:ext>
            </a:extLst>
          </p:cNvPr>
          <p:cNvSpPr>
            <a:spLocks noGrp="1"/>
          </p:cNvSpPr>
          <p:nvPr>
            <p:ph type="dt" sz="half" idx="10"/>
          </p:nvPr>
        </p:nvSpPr>
        <p:spPr/>
        <p:txBody>
          <a:bodyPr/>
          <a:lstStyle/>
          <a:p>
            <a:fld id="{CFB91A55-AE37-406C-AD4C-CA6CDB011CB2}" type="datetime1">
              <a:rPr lang="en-US" smtClean="0"/>
              <a:t>5/7/2023</a:t>
            </a:fld>
            <a:endParaRPr lang="en-US"/>
          </a:p>
        </p:txBody>
      </p:sp>
      <p:sp>
        <p:nvSpPr>
          <p:cNvPr id="5" name="Footer Placeholder 4">
            <a:extLst>
              <a:ext uri="{FF2B5EF4-FFF2-40B4-BE49-F238E27FC236}">
                <a16:creationId xmlns:a16="http://schemas.microsoft.com/office/drawing/2014/main" id="{3CE0DA29-02DC-4DCC-9F29-C77ED376A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17F99-3D53-4D35-AEC9-158550DA4090}"/>
              </a:ext>
            </a:extLst>
          </p:cNvPr>
          <p:cNvSpPr>
            <a:spLocks noGrp="1"/>
          </p:cNvSpPr>
          <p:nvPr>
            <p:ph type="sldNum" sz="quarter" idx="12"/>
          </p:nvPr>
        </p:nvSpPr>
        <p:spPr/>
        <p:txBody>
          <a:bodyPr/>
          <a:lstStyle/>
          <a:p>
            <a:fld id="{21220BC9-8F5B-41AF-9AD7-3F10AB261AA7}" type="slidenum">
              <a:rPr lang="en-US" smtClean="0"/>
              <a:t>‹#›</a:t>
            </a:fld>
            <a:endParaRPr lang="en-US"/>
          </a:p>
        </p:txBody>
      </p:sp>
    </p:spTree>
    <p:extLst>
      <p:ext uri="{BB962C8B-B14F-4D97-AF65-F5344CB8AC3E}">
        <p14:creationId xmlns:p14="http://schemas.microsoft.com/office/powerpoint/2010/main" val="360834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Grid | 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568A48D-FC8F-4A69-A7C6-8F5625DC62B3}"/>
              </a:ext>
            </a:extLst>
          </p:cNvPr>
          <p:cNvGraphicFramePr>
            <a:graphicFrameLocks noChangeAspect="1"/>
          </p:cNvGraphicFramePr>
          <p:nvPr userDrawn="1">
            <p:custDataLst>
              <p:tags r:id="rId1"/>
            </p:custDataLst>
            <p:extLst>
              <p:ext uri="{D42A27DB-BD31-4B8C-83A1-F6EECF244321}">
                <p14:modId xmlns:p14="http://schemas.microsoft.com/office/powerpoint/2010/main" val="30939781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2665323652"/>
      </p:ext>
    </p:extLst>
  </p:cSld>
  <p:clrMapOvr>
    <a:masterClrMapping/>
  </p:clrMapOvr>
  <p:extLst>
    <p:ext uri="{DCECCB84-F9BA-43D5-87BE-67443E8EF086}">
      <p15:sldGuideLst xmlns:p15="http://schemas.microsoft.com/office/powerpoint/2012/main">
        <p15:guide id="11" pos="3704" userDrawn="1">
          <p15:clr>
            <a:srgbClr val="FBAE40"/>
          </p15:clr>
        </p15:guide>
        <p15:guide id="12" pos="397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id | 3">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5D995C9-90CA-4EE8-9DD8-83F67413969C}"/>
              </a:ext>
            </a:extLst>
          </p:cNvPr>
          <p:cNvGraphicFramePr>
            <a:graphicFrameLocks noChangeAspect="1"/>
          </p:cNvGraphicFramePr>
          <p:nvPr userDrawn="1">
            <p:custDataLst>
              <p:tags r:id="rId1"/>
            </p:custDataLst>
            <p:extLst>
              <p:ext uri="{D42A27DB-BD31-4B8C-83A1-F6EECF244321}">
                <p14:modId xmlns:p14="http://schemas.microsoft.com/office/powerpoint/2010/main" val="31798025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3628" cy="400110"/>
          </a:xfrm>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141665528"/>
      </p:ext>
    </p:extLst>
  </p:cSld>
  <p:clrMapOvr>
    <a:masterClrMapping/>
  </p:clrMapOvr>
  <p:extLst>
    <p:ext uri="{DCECCB84-F9BA-43D5-87BE-67443E8EF086}">
      <p15:sldGuideLst xmlns:p15="http://schemas.microsoft.com/office/powerpoint/2012/main">
        <p15:guide id="1" pos="2570">
          <p15:clr>
            <a:srgbClr val="FBAE40"/>
          </p15:clr>
        </p15:guide>
        <p15:guide id="2" pos="2712">
          <p15:clr>
            <a:srgbClr val="FBAE40"/>
          </p15:clr>
        </p15:guide>
        <p15:guide id="3" pos="5118">
          <p15:clr>
            <a:srgbClr val="FBAE40"/>
          </p15:clr>
        </p15:guide>
        <p15:guide id="4" pos="49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rid | 4">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A87CDE6-4D31-464C-B238-7EB6F6DBD01F}"/>
              </a:ext>
            </a:extLst>
          </p:cNvPr>
          <p:cNvGraphicFramePr>
            <a:graphicFrameLocks noChangeAspect="1"/>
          </p:cNvGraphicFramePr>
          <p:nvPr userDrawn="1">
            <p:custDataLst>
              <p:tags r:id="rId1"/>
            </p:custDataLst>
            <p:extLst>
              <p:ext uri="{D42A27DB-BD31-4B8C-83A1-F6EECF244321}">
                <p14:modId xmlns:p14="http://schemas.microsoft.com/office/powerpoint/2010/main" val="1326818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lnSpc>
                <a:spcPct val="100000"/>
              </a:lnSpc>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1366885869"/>
      </p:ext>
    </p:extLst>
  </p:cSld>
  <p:clrMapOvr>
    <a:masterClrMapping/>
  </p:clrMapOvr>
  <p:extLst>
    <p:ext uri="{DCECCB84-F9BA-43D5-87BE-67443E8EF086}">
      <p15:sldGuideLst xmlns:p15="http://schemas.microsoft.com/office/powerpoint/2012/main">
        <p15:guide id="1" pos="1968">
          <p15:clr>
            <a:srgbClr val="FBAE40"/>
          </p15:clr>
        </p15:guide>
        <p15:guide id="2" pos="2111">
          <p15:clr>
            <a:srgbClr val="FBAE40"/>
          </p15:clr>
        </p15:guide>
        <p15:guide id="3" pos="3771">
          <p15:clr>
            <a:srgbClr val="FBAE40"/>
          </p15:clr>
        </p15:guide>
        <p15:guide id="4" pos="3915">
          <p15:clr>
            <a:srgbClr val="FBAE40"/>
          </p15:clr>
        </p15:guide>
        <p15:guide id="5" pos="5576">
          <p15:clr>
            <a:srgbClr val="FBAE40"/>
          </p15:clr>
        </p15:guide>
        <p15:guide id="6" pos="57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id | 2x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05645238-9DEC-4A72-9BA1-F517092FAE02}"/>
              </a:ext>
            </a:extLst>
          </p:cNvPr>
          <p:cNvGraphicFramePr>
            <a:graphicFrameLocks noChangeAspect="1"/>
          </p:cNvGraphicFramePr>
          <p:nvPr userDrawn="1">
            <p:custDataLst>
              <p:tags r:id="rId1"/>
            </p:custDataLst>
            <p:extLst>
              <p:ext uri="{D42A27DB-BD31-4B8C-83A1-F6EECF244321}">
                <p14:modId xmlns:p14="http://schemas.microsoft.com/office/powerpoint/2010/main" val="22212322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2689306370"/>
      </p:ext>
    </p:extLst>
  </p:cSld>
  <p:clrMapOvr>
    <a:masterClrMapping/>
  </p:clrMapOvr>
  <p:extLst>
    <p:ext uri="{DCECCB84-F9BA-43D5-87BE-67443E8EF086}">
      <p15:sldGuideLst xmlns:p15="http://schemas.microsoft.com/office/powerpoint/2012/main">
        <p15:guide id="14" pos="3704" userDrawn="1">
          <p15:clr>
            <a:srgbClr val="FBAE40"/>
          </p15:clr>
        </p15:guide>
        <p15:guide id="15" pos="3976" userDrawn="1">
          <p15:clr>
            <a:srgbClr val="FBAE40"/>
          </p15:clr>
        </p15:guide>
        <p15:guide id="16" orient="horz" pos="2500" userDrawn="1">
          <p15:clr>
            <a:srgbClr val="FBAE40"/>
          </p15:clr>
        </p15:guide>
        <p15:guide id="17" orient="horz" pos="23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 1">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D1CCC0F5-E43D-4616-B7C4-E058ADB680BD}"/>
              </a:ext>
            </a:extLst>
          </p:cNvPr>
          <p:cNvGraphicFramePr>
            <a:graphicFrameLocks noChangeAspect="1"/>
          </p:cNvGraphicFramePr>
          <p:nvPr userDrawn="1">
            <p:custDataLst>
              <p:tags r:id="rId1"/>
            </p:custDataLst>
            <p:extLst>
              <p:ext uri="{D42A27DB-BD31-4B8C-83A1-F6EECF244321}">
                <p14:modId xmlns:p14="http://schemas.microsoft.com/office/powerpoint/2010/main" val="3858728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0" name="Inhaltsplatzhalter 1">
            <a:extLst>
              <a:ext uri="{FF2B5EF4-FFF2-40B4-BE49-F238E27FC236}">
                <a16:creationId xmlns:a16="http://schemas.microsoft.com/office/drawing/2014/main" id="{D9028297-F8A3-40B3-AA36-477ABB38F3E8}"/>
              </a:ext>
            </a:extLst>
          </p:cNvPr>
          <p:cNvSpPr>
            <a:spLocks noGrp="1"/>
          </p:cNvSpPr>
          <p:nvPr>
            <p:ph sz="quarter" idx="17" hasCustomPrompt="1"/>
          </p:nvPr>
        </p:nvSpPr>
        <p:spPr>
          <a:xfrm>
            <a:off x="488947" y="1413933"/>
            <a:ext cx="11224684"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cap="all" baseline="0"/>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15680529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 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9873D050-8C41-4684-9B1D-81971AB52E6D}"/>
              </a:ext>
            </a:extLst>
          </p:cNvPr>
          <p:cNvGraphicFramePr>
            <a:graphicFrameLocks noChangeAspect="1"/>
          </p:cNvGraphicFramePr>
          <p:nvPr userDrawn="1">
            <p:custDataLst>
              <p:tags r:id="rId1"/>
            </p:custDataLst>
            <p:extLst>
              <p:ext uri="{D42A27DB-BD31-4B8C-83A1-F6EECF244321}">
                <p14:modId xmlns:p14="http://schemas.microsoft.com/office/powerpoint/2010/main" val="3436562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4" name="Inhaltsplatzhalter 2">
            <a:extLst>
              <a:ext uri="{FF2B5EF4-FFF2-40B4-BE49-F238E27FC236}">
                <a16:creationId xmlns:a16="http://schemas.microsoft.com/office/drawing/2014/main" id="{BA9CD6AC-9C73-4D8F-9F5C-1CF35772BD39}"/>
              </a:ext>
            </a:extLst>
          </p:cNvPr>
          <p:cNvSpPr>
            <a:spLocks noGrp="1"/>
          </p:cNvSpPr>
          <p:nvPr>
            <p:ph sz="quarter" idx="19" hasCustomPrompt="1"/>
          </p:nvPr>
        </p:nvSpPr>
        <p:spPr>
          <a:xfrm>
            <a:off x="6317288" y="1413933"/>
            <a:ext cx="5396342"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2" name="Inhaltsplatzhalter 1">
            <a:extLst>
              <a:ext uri="{FF2B5EF4-FFF2-40B4-BE49-F238E27FC236}">
                <a16:creationId xmlns:a16="http://schemas.microsoft.com/office/drawing/2014/main" id="{4EA6A0CB-E01D-4647-9CEB-66AA9684281A}"/>
              </a:ext>
            </a:extLst>
          </p:cNvPr>
          <p:cNvSpPr>
            <a:spLocks noGrp="1"/>
          </p:cNvSpPr>
          <p:nvPr>
            <p:ph sz="quarter" idx="17" hasCustomPrompt="1"/>
          </p:nvPr>
        </p:nvSpPr>
        <p:spPr>
          <a:xfrm>
            <a:off x="488946" y="1413933"/>
            <a:ext cx="5396342"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188099088"/>
      </p:ext>
    </p:extLst>
  </p:cSld>
  <p:clrMapOvr>
    <a:masterClrMapping/>
  </p:clrMapOvr>
  <p:extLst>
    <p:ext uri="{DCECCB84-F9BA-43D5-87BE-67443E8EF086}">
      <p15:sldGuideLst xmlns:p15="http://schemas.microsoft.com/office/powerpoint/2012/main">
        <p15:guide id="5" pos="3711" userDrawn="1">
          <p15:clr>
            <a:srgbClr val="FBAE40"/>
          </p15:clr>
        </p15:guide>
        <p15:guide id="6" pos="39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09EE4F16-695E-4248-98E9-D0E744B1D25A}"/>
              </a:ext>
            </a:extLst>
          </p:cNvPr>
          <p:cNvGraphicFramePr>
            <a:graphicFrameLocks noChangeAspect="1"/>
          </p:cNvGraphicFramePr>
          <p:nvPr userDrawn="1">
            <p:custDataLst>
              <p:tags r:id="rId23"/>
            </p:custDataLst>
            <p:extLst>
              <p:ext uri="{D42A27DB-BD31-4B8C-83A1-F6EECF244321}">
                <p14:modId xmlns:p14="http://schemas.microsoft.com/office/powerpoint/2010/main" val="1568772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24" imgW="344" imgH="344" progId="TCLayout.ActiveDocument.1">
                  <p:embed/>
                </p:oleObj>
              </mc:Choice>
              <mc:Fallback>
                <p:oleObj name="think-cell Folie" r:id="rId24" imgW="344" imgH="344" progId="TCLayout.ActiveDocument.1">
                  <p:embed/>
                  <p:pic>
                    <p:nvPicPr>
                      <p:cNvPr id="0" name=""/>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8" name="Textplatzhalter 1"/>
          <p:cNvSpPr>
            <a:spLocks noGrp="1"/>
          </p:cNvSpPr>
          <p:nvPr>
            <p:ph type="body" idx="1"/>
          </p:nvPr>
        </p:nvSpPr>
        <p:spPr>
          <a:xfrm>
            <a:off x="488947" y="1413933"/>
            <a:ext cx="11224684" cy="4894792"/>
          </a:xfrm>
          <a:prstGeom prst="rect">
            <a:avLst/>
          </a:prstGeom>
        </p:spPr>
        <p:txBody>
          <a:bodyPr vert="horz" lIns="0" tIns="0" rIns="0" bIns="0" rtlCol="0">
            <a:noAutofit/>
          </a:body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2" name="Titelplatzhalter 1"/>
          <p:cNvSpPr>
            <a:spLocks noGrp="1"/>
          </p:cNvSpPr>
          <p:nvPr>
            <p:ph type="title"/>
          </p:nvPr>
        </p:nvSpPr>
        <p:spPr>
          <a:xfrm>
            <a:off x="488947" y="347184"/>
            <a:ext cx="11224684" cy="400110"/>
          </a:xfrm>
          <a:prstGeom prst="rect">
            <a:avLst/>
          </a:prstGeom>
        </p:spPr>
        <p:txBody>
          <a:bodyPr vert="horz" lIns="0" tIns="0" rIns="0" bIns="0" rtlCol="0" anchor="t" anchorCtr="0">
            <a:spAutoFit/>
          </a:bodyPr>
          <a:lstStyle/>
          <a:p>
            <a:r>
              <a:rPr lang="de-DE" noProof="0" dirty="0"/>
              <a:t>Click </a:t>
            </a:r>
            <a:r>
              <a:rPr lang="de-DE" noProof="0" dirty="0" err="1"/>
              <a:t>to</a:t>
            </a:r>
            <a:r>
              <a:rPr lang="de-DE" noProof="0" dirty="0"/>
              <a:t> </a:t>
            </a:r>
            <a:r>
              <a:rPr lang="de-DE" noProof="0" dirty="0" err="1"/>
              <a:t>edit</a:t>
            </a:r>
            <a:r>
              <a:rPr lang="de-DE" noProof="0" dirty="0"/>
              <a:t> Action Title. 26pt. </a:t>
            </a:r>
            <a:r>
              <a:rPr lang="de-DE" noProof="0" dirty="0" err="1"/>
              <a:t>Uppercase</a:t>
            </a:r>
            <a:r>
              <a:rPr lang="de-DE" noProof="0" dirty="0"/>
              <a:t>. </a:t>
            </a:r>
            <a:r>
              <a:rPr lang="de-DE" noProof="0" dirty="0" err="1"/>
              <a:t>Two</a:t>
            </a:r>
            <a:r>
              <a:rPr lang="de-DE" noProof="0" dirty="0"/>
              <a:t> </a:t>
            </a:r>
            <a:r>
              <a:rPr lang="de-DE" noProof="0" dirty="0" err="1"/>
              <a:t>lines</a:t>
            </a:r>
            <a:r>
              <a:rPr lang="de-DE" noProof="0" dirty="0"/>
              <a:t> max.</a:t>
            </a:r>
          </a:p>
        </p:txBody>
      </p:sp>
      <p:cxnSp>
        <p:nvCxnSpPr>
          <p:cNvPr id="9" name="BMW Group Trennlinie">
            <a:extLst>
              <a:ext uri="{FF2B5EF4-FFF2-40B4-BE49-F238E27FC236}">
                <a16:creationId xmlns:a16="http://schemas.microsoft.com/office/drawing/2014/main" id="{BC1828C9-D469-4FB9-A7A2-6539CE4617FD}"/>
              </a:ext>
            </a:extLst>
          </p:cNvPr>
          <p:cNvCxnSpPr/>
          <p:nvPr userDrawn="1"/>
        </p:nvCxnSpPr>
        <p:spPr>
          <a:xfrm>
            <a:off x="-1" y="657226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
        <p:nvSpPr>
          <p:cNvPr id="12" name="FußzeileAU1">
            <a:extLst>
              <a:ext uri="{FF2B5EF4-FFF2-40B4-BE49-F238E27FC236}">
                <a16:creationId xmlns:a16="http://schemas.microsoft.com/office/drawing/2014/main" id="{90D422AA-106A-4F31-9838-F8E0F4532E2E}"/>
              </a:ext>
            </a:extLst>
          </p:cNvPr>
          <p:cNvSpPr txBox="1">
            <a:spLocks/>
          </p:cNvSpPr>
          <p:nvPr userDrawn="1"/>
        </p:nvSpPr>
        <p:spPr>
          <a:xfrm>
            <a:off x="488947" y="6638179"/>
            <a:ext cx="2077492" cy="153888"/>
          </a:xfrm>
          <a:prstGeom prst="rect">
            <a:avLst/>
          </a:prstGeom>
        </p:spPr>
        <p:txBody>
          <a:bodyPr vert="horz" wrap="none" lIns="0" tIns="0" rIns="0" bIns="0" rtlCol="0" anchor="ctr">
            <a:spAutoFit/>
          </a:bodyPr>
          <a:lstStyle>
            <a:defPPr>
              <a:defRPr lang="de-DE"/>
            </a:defPPr>
            <a:lvl1pPr>
              <a:defRPr sz="1000">
                <a:solidFill>
                  <a:schemeClr val="tx1">
                    <a:lumMod val="65000"/>
                    <a:lumOff val="35000"/>
                  </a:schemeClr>
                </a:solidFill>
              </a:defRPr>
            </a:lvl1pPr>
          </a:lstStyle>
          <a:p>
            <a:pPr lvl="0"/>
            <a:r>
              <a:rPr lang="de-DE" dirty="0"/>
              <a:t>Management  Meeting | FSM | </a:t>
            </a:r>
            <a:r>
              <a:rPr lang="en-US"/>
              <a:t>April</a:t>
            </a:r>
            <a:r>
              <a:rPr lang="de-DE"/>
              <a:t> </a:t>
            </a:r>
            <a:r>
              <a:rPr lang="de-DE" baseline="0" dirty="0"/>
              <a:t>2023</a:t>
            </a:r>
            <a:r>
              <a:rPr lang="de-DE" dirty="0"/>
              <a:t> </a:t>
            </a:r>
          </a:p>
        </p:txBody>
      </p:sp>
      <p:sp>
        <p:nvSpPr>
          <p:cNvPr id="14" name="FuίzeileAU1"/>
          <p:cNvSpPr/>
          <p:nvPr userDrawn="1"/>
        </p:nvSpPr>
        <p:spPr>
          <a:xfrm>
            <a:off x="488947" y="6646943"/>
            <a:ext cx="65" cy="153888"/>
          </a:xfrm>
          <a:prstGeom prst="rect">
            <a:avLst/>
          </a:prstGeom>
          <a:noFill/>
          <a:ln w="19050">
            <a:noFill/>
            <a:miter lim="800000"/>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algn="l"/>
            <a:endParaRPr lang="en-GB" sz="1000" dirty="0">
              <a:solidFill>
                <a:schemeClr val="tx1">
                  <a:tint val="90000"/>
                </a:schemeClr>
              </a:solidFill>
            </a:endParaRPr>
          </a:p>
        </p:txBody>
      </p:sp>
      <p:sp>
        <p:nvSpPr>
          <p:cNvPr id="15" name="SeitenzahlAU1"/>
          <p:cNvSpPr/>
          <p:nvPr userDrawn="1"/>
        </p:nvSpPr>
        <p:spPr>
          <a:xfrm>
            <a:off x="11420281" y="6646943"/>
            <a:ext cx="293350" cy="153888"/>
          </a:xfrm>
          <a:prstGeom prst="rect">
            <a:avLst/>
          </a:prstGeom>
          <a:noFill/>
          <a:ln w="19050">
            <a:noFill/>
            <a:miter lim="800000"/>
          </a:ln>
          <a:extLst>
            <a:ext uri="{909E8E84-426E-40DD-AFC4-6F175D3DCCD1}">
              <a14:hiddenFill xmlns:a14="http://schemas.microsoft.com/office/drawing/2010/main">
                <a:solidFill>
                  <a:schemeClr val="accent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algn="r"/>
            <a:r>
              <a:rPr lang="en-GB" sz="1000">
                <a:solidFill>
                  <a:schemeClr val="tx1">
                    <a:tint val="90000"/>
                  </a:schemeClr>
                </a:solidFill>
              </a:rPr>
              <a:t>- </a:t>
            </a:r>
            <a:fld id="{37A44A86-2F2A-4A64-9C23-82E2018C3593}" type="slidenum">
              <a:rPr lang="en-GB" sz="1000" smtClean="0">
                <a:solidFill>
                  <a:schemeClr val="tx1">
                    <a:tint val="90000"/>
                  </a:schemeClr>
                </a:solidFill>
              </a:rPr>
              <a:pPr algn="r"/>
              <a:t>‹#›</a:t>
            </a:fld>
            <a:r>
              <a:rPr lang="en-GB" sz="1000">
                <a:solidFill>
                  <a:schemeClr val="tx1">
                    <a:tint val="90000"/>
                  </a:schemeClr>
                </a:solidFill>
              </a:rPr>
              <a:t> -</a:t>
            </a:r>
            <a:endParaRPr lang="en-GB" sz="1000" dirty="0">
              <a:solidFill>
                <a:schemeClr val="tx1">
                  <a:tint val="90000"/>
                </a:schemeClr>
              </a:solidFill>
            </a:endParaRPr>
          </a:p>
        </p:txBody>
      </p:sp>
    </p:spTree>
    <p:extLst>
      <p:ext uri="{BB962C8B-B14F-4D97-AF65-F5344CB8AC3E}">
        <p14:creationId xmlns:p14="http://schemas.microsoft.com/office/powerpoint/2010/main" val="1288936597"/>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3" r:id="rId14"/>
    <p:sldLayoutId id="2147483714" r:id="rId15"/>
    <p:sldLayoutId id="2147483715" r:id="rId16"/>
    <p:sldLayoutId id="2147483716" r:id="rId17"/>
    <p:sldLayoutId id="2147483717" r:id="rId18"/>
    <p:sldLayoutId id="2147483718" r:id="rId19"/>
    <p:sldLayoutId id="2147483727" r:id="rId20"/>
    <p:sldLayoutId id="2147483748" r:id="rId21"/>
  </p:sldLayoutIdLst>
  <p:hf sldNum="0" hdr="0" ftr="0"/>
  <p:txStyles>
    <p:titleStyle>
      <a:lvl1pPr algn="l" defTabSz="914400" rtl="0" eaLnBrk="1" latinLnBrk="0" hangingPunct="1">
        <a:lnSpc>
          <a:spcPct val="100000"/>
        </a:lnSpc>
        <a:spcBef>
          <a:spcPts val="0"/>
        </a:spcBef>
        <a:spcAft>
          <a:spcPts val="0"/>
        </a:spcAft>
        <a:buNone/>
        <a:defRPr sz="2600" b="0" kern="1200" cap="all" baseline="0">
          <a:solidFill>
            <a:schemeClr val="tx2"/>
          </a:solidFill>
          <a:latin typeface="+mj-lt"/>
          <a:ea typeface="+mj-ea"/>
          <a:cs typeface="+mj-cs"/>
        </a:defRPr>
      </a:lvl1pPr>
    </p:titleStyle>
    <p:bodyStyle>
      <a:lvl1pPr marL="190800" indent="-190800" algn="l" defTabSz="914400" rtl="0" eaLnBrk="1" latinLnBrk="0" hangingPunct="1">
        <a:lnSpc>
          <a:spcPct val="100000"/>
        </a:lnSpc>
        <a:spcBef>
          <a:spcPts val="0"/>
        </a:spcBef>
        <a:spcAft>
          <a:spcPts val="600"/>
        </a:spcAft>
        <a:buClr>
          <a:schemeClr val="tx2"/>
        </a:buClr>
        <a:buFont typeface="Wingdings" panose="05000000000000000000" pitchFamily="2" charset="2"/>
        <a:buChar char="§"/>
        <a:defRPr sz="1800" kern="1200">
          <a:solidFill>
            <a:schemeClr val="tx1"/>
          </a:solidFill>
          <a:latin typeface="+mn-lt"/>
          <a:ea typeface="+mn-ea"/>
          <a:cs typeface="+mn-cs"/>
        </a:defRPr>
      </a:lvl1pPr>
      <a:lvl2pPr marL="3816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2pPr>
      <a:lvl3pPr marL="5724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3pPr>
      <a:lvl4pPr marL="7632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4pPr>
      <a:lvl5pPr marL="9540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302" userDrawn="1">
          <p15:clr>
            <a:srgbClr val="F26B43"/>
          </p15:clr>
        </p15:guide>
        <p15:guide id="7" orient="horz" pos="217" userDrawn="1">
          <p15:clr>
            <a:srgbClr val="F26B43"/>
          </p15:clr>
        </p15:guide>
        <p15:guide id="8" pos="7378" userDrawn="1">
          <p15:clr>
            <a:srgbClr val="F26B43"/>
          </p15:clr>
        </p15:guide>
        <p15:guide id="9" orient="horz" pos="890" userDrawn="1">
          <p15:clr>
            <a:srgbClr val="F26B43"/>
          </p15:clr>
        </p15:guide>
        <p15:guide id="10" orient="horz" pos="3974" userDrawn="1">
          <p15:clr>
            <a:srgbClr val="F26B43"/>
          </p15:clr>
        </p15:guide>
        <p15:guide id="11" orient="horz" pos="41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4745BB-5445-4A08-8E0C-26F9B90986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C1AAFE-B969-40C8-A1B2-7A8E55DC8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053F5-AB83-4CB1-9933-6EC5DC326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CEF0F-2C2D-41F5-A033-4EFC6A0D9D60}" type="datetime1">
              <a:rPr lang="en-US" smtClean="0"/>
              <a:t>5/7/2023</a:t>
            </a:fld>
            <a:endParaRPr lang="en-US" dirty="0"/>
          </a:p>
        </p:txBody>
      </p:sp>
      <p:sp>
        <p:nvSpPr>
          <p:cNvPr id="5" name="Footer Placeholder 4">
            <a:extLst>
              <a:ext uri="{FF2B5EF4-FFF2-40B4-BE49-F238E27FC236}">
                <a16:creationId xmlns:a16="http://schemas.microsoft.com/office/drawing/2014/main" id="{327C26FC-884D-4574-9D61-2007AF591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F719B-54B7-4E35-9ABD-1C5E66C1B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20BC9-8F5B-41AF-9AD7-3F10AB261AA7}" type="slidenum">
              <a:rPr lang="en-US" smtClean="0"/>
              <a:t>‹#›</a:t>
            </a:fld>
            <a:endParaRPr lang="en-US"/>
          </a:p>
        </p:txBody>
      </p:sp>
    </p:spTree>
    <p:extLst>
      <p:ext uri="{BB962C8B-B14F-4D97-AF65-F5344CB8AC3E}">
        <p14:creationId xmlns:p14="http://schemas.microsoft.com/office/powerpoint/2010/main" val="298663841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tags" Target="../tags/tag24.xml"/><Relationship Id="rId6" Type="http://schemas.openxmlformats.org/officeDocument/2006/relationships/image" Target="../media/image7.jpg"/><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jpeg"/><Relationship Id="rId2" Type="http://schemas.openxmlformats.org/officeDocument/2006/relationships/slideLayout" Target="../slideLayouts/slideLayout3.xml"/><Relationship Id="rId1" Type="http://schemas.openxmlformats.org/officeDocument/2006/relationships/tags" Target="../tags/tag25.xml"/><Relationship Id="rId6" Type="http://schemas.openxmlformats.org/officeDocument/2006/relationships/image" Target="../media/image9.emf"/><Relationship Id="rId5" Type="http://schemas.openxmlformats.org/officeDocument/2006/relationships/oleObject" Target="../embeddings/oleObject24.bin"/><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28.xml"/><Relationship Id="rId7" Type="http://schemas.openxmlformats.org/officeDocument/2006/relationships/oleObject" Target="../embeddings/oleObject25.bin"/><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0.jpeg"/><Relationship Id="rId5" Type="http://schemas.openxmlformats.org/officeDocument/2006/relationships/notesSlide" Target="../notesSlides/notesSlide3.xml"/><Relationship Id="rId4"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31.xml"/><Relationship Id="rId7" Type="http://schemas.openxmlformats.org/officeDocument/2006/relationships/oleObject" Target="../embeddings/oleObject25.bin"/><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0.jpeg"/><Relationship Id="rId5" Type="http://schemas.openxmlformats.org/officeDocument/2006/relationships/notesSlide" Target="../notesSlides/notesSlide5.xml"/><Relationship Id="rId4"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32.x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a:extLst>
              <a:ext uri="{FF2B5EF4-FFF2-40B4-BE49-F238E27FC236}">
                <a16:creationId xmlns:a16="http://schemas.microsoft.com/office/drawing/2014/main" id="{D6699A35-DB8F-4677-BD7A-4688A9C979E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Εικόνα 8">
            <a:extLst>
              <a:ext uri="{FF2B5EF4-FFF2-40B4-BE49-F238E27FC236}">
                <a16:creationId xmlns:a16="http://schemas.microsoft.com/office/drawing/2014/main" id="{8978C8F1-5B07-36AC-D2EC-CAB3901A63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14D79161-0094-4E7F-A7E5-3A794952AFCD}"/>
              </a:ext>
            </a:extLst>
          </p:cNvPr>
          <p:cNvSpPr>
            <a:spLocks noGrp="1"/>
          </p:cNvSpPr>
          <p:nvPr>
            <p:ph type="ctrTitle"/>
          </p:nvPr>
        </p:nvSpPr>
        <p:spPr>
          <a:xfrm>
            <a:off x="0" y="4616751"/>
            <a:ext cx="12192000" cy="607071"/>
          </a:xfrm>
          <a:solidFill>
            <a:srgbClr val="000000">
              <a:alpha val="65098"/>
            </a:srgbClr>
          </a:solidFill>
        </p:spPr>
        <p:txBody>
          <a:bodyPr vert="horz"/>
          <a:lstStyle/>
          <a:p>
            <a:r>
              <a:rPr lang="en-US" sz="3000" b="1" dirty="0"/>
              <a:t>Mimetic Models: Ethical Implications of AI that Acts Like You</a:t>
            </a:r>
            <a:endParaRPr lang="en-GB" sz="3000" b="1" dirty="0"/>
          </a:p>
        </p:txBody>
      </p:sp>
      <p:sp>
        <p:nvSpPr>
          <p:cNvPr id="3" name="Untertitel 2">
            <a:extLst>
              <a:ext uri="{FF2B5EF4-FFF2-40B4-BE49-F238E27FC236}">
                <a16:creationId xmlns:a16="http://schemas.microsoft.com/office/drawing/2014/main" id="{DC1DDDDE-FD3E-4B33-9C23-E633BE14A3CA}"/>
              </a:ext>
            </a:extLst>
          </p:cNvPr>
          <p:cNvSpPr>
            <a:spLocks noGrp="1"/>
          </p:cNvSpPr>
          <p:nvPr>
            <p:ph type="subTitle" idx="1"/>
          </p:nvPr>
        </p:nvSpPr>
        <p:spPr>
          <a:xfrm>
            <a:off x="0" y="5311365"/>
            <a:ext cx="12192000" cy="422405"/>
          </a:xfrm>
          <a:solidFill>
            <a:srgbClr val="000000">
              <a:alpha val="60000"/>
            </a:srgbClr>
          </a:solidFill>
        </p:spPr>
        <p:txBody>
          <a:bodyPr/>
          <a:lstStyle/>
          <a:p>
            <a:r>
              <a:rPr lang="en-US" sz="1800" cap="none" dirty="0"/>
              <a:t>Reid </a:t>
            </a:r>
            <a:r>
              <a:rPr lang="en-US" sz="1800" cap="none" dirty="0" err="1"/>
              <a:t>Mcilroy</a:t>
            </a:r>
            <a:r>
              <a:rPr lang="en-US" sz="1800" cap="none" dirty="0"/>
              <a:t>-young, Jon Kleinberg, Siddhartha Sen, Solon </a:t>
            </a:r>
            <a:r>
              <a:rPr lang="en-US" sz="1800" cap="none" dirty="0" err="1"/>
              <a:t>Barocas</a:t>
            </a:r>
            <a:r>
              <a:rPr lang="en-US" sz="1800" cap="none" dirty="0"/>
              <a:t>, Ashton Anderson</a:t>
            </a:r>
            <a:endParaRPr lang="en-GB" sz="1800" cap="none" dirty="0"/>
          </a:p>
        </p:txBody>
      </p:sp>
      <p:sp>
        <p:nvSpPr>
          <p:cNvPr id="8" name="Text Placeholder 9">
            <a:extLst>
              <a:ext uri="{FF2B5EF4-FFF2-40B4-BE49-F238E27FC236}">
                <a16:creationId xmlns:a16="http://schemas.microsoft.com/office/drawing/2014/main" id="{0E0BCC52-5C3A-42E2-9E47-7EA86A57D518}"/>
              </a:ext>
            </a:extLst>
          </p:cNvPr>
          <p:cNvSpPr>
            <a:spLocks noGrp="1"/>
          </p:cNvSpPr>
          <p:nvPr>
            <p:ph type="body" sz="quarter" idx="22"/>
          </p:nvPr>
        </p:nvSpPr>
        <p:spPr>
          <a:xfrm>
            <a:off x="8719127" y="5522567"/>
            <a:ext cx="3472873" cy="872620"/>
          </a:xfrm>
        </p:spPr>
        <p:txBody>
          <a:bodyPr/>
          <a:lstStyle/>
          <a:p>
            <a:pPr algn="r"/>
            <a:r>
              <a:rPr lang="el-GR" dirty="0" err="1"/>
              <a:t>Ρουμπίνη</a:t>
            </a:r>
            <a:r>
              <a:rPr lang="el-GR" dirty="0"/>
              <a:t>-Μαρία </a:t>
            </a:r>
            <a:r>
              <a:rPr lang="el-GR" dirty="0" err="1"/>
              <a:t>Αγγουρά</a:t>
            </a:r>
            <a:endParaRPr lang="el-GR" dirty="0"/>
          </a:p>
          <a:p>
            <a:pPr algn="r"/>
            <a:r>
              <a:rPr lang="el-GR" dirty="0"/>
              <a:t>Ιάσονας Παυλόπουλος</a:t>
            </a:r>
            <a:endParaRPr lang="en-GB" dirty="0"/>
          </a:p>
        </p:txBody>
      </p:sp>
    </p:spTree>
    <p:extLst>
      <p:ext uri="{BB962C8B-B14F-4D97-AF65-F5344CB8AC3E}">
        <p14:creationId xmlns:p14="http://schemas.microsoft.com/office/powerpoint/2010/main" val="2269833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Εικόνα 46">
            <a:extLst>
              <a:ext uri="{FF2B5EF4-FFF2-40B4-BE49-F238E27FC236}">
                <a16:creationId xmlns:a16="http://schemas.microsoft.com/office/drawing/2014/main" id="{70EEEEC6-D35F-152C-4B1A-A92590FD4833}"/>
              </a:ext>
            </a:extLst>
          </p:cNvPr>
          <p:cNvPicPr>
            <a:picLocks noChangeAspect="1"/>
          </p:cNvPicPr>
          <p:nvPr/>
        </p:nvPicPr>
        <p:blipFill>
          <a:blip r:embed="rId4"/>
          <a:stretch>
            <a:fillRect/>
          </a:stretch>
        </p:blipFill>
        <p:spPr>
          <a:xfrm>
            <a:off x="0" y="0"/>
            <a:ext cx="12192000" cy="6857999"/>
          </a:xfrm>
          <a:prstGeom prst="rect">
            <a:avLst/>
          </a:prstGeom>
        </p:spPr>
      </p:pic>
      <p:graphicFrame>
        <p:nvGraphicFramePr>
          <p:cNvPr id="5" name="Object 4" hidden="1">
            <a:extLst>
              <a:ext uri="{FF2B5EF4-FFF2-40B4-BE49-F238E27FC236}">
                <a16:creationId xmlns:a16="http://schemas.microsoft.com/office/drawing/2014/main" id="{E52199C5-442F-410D-ADDB-6772E9F973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6" progId="TCLayout.ActiveDocument.1">
                  <p:embed/>
                </p:oleObj>
              </mc:Choice>
              <mc:Fallback>
                <p:oleObj name="think-cell Slide" r:id="rId5" imgW="473" imgH="476" progId="TCLayout.ActiveDocument.1">
                  <p:embed/>
                  <p:pic>
                    <p:nvPicPr>
                      <p:cNvPr id="5" name="Object 4" hidden="1">
                        <a:extLst>
                          <a:ext uri="{FF2B5EF4-FFF2-40B4-BE49-F238E27FC236}">
                            <a16:creationId xmlns:a16="http://schemas.microsoft.com/office/drawing/2014/main" id="{E52199C5-442F-410D-ADDB-6772E9F973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Ορθογώνιο: Στρογγύλεμα γωνιών 35">
            <a:extLst>
              <a:ext uri="{FF2B5EF4-FFF2-40B4-BE49-F238E27FC236}">
                <a16:creationId xmlns:a16="http://schemas.microsoft.com/office/drawing/2014/main" id="{CCC241A9-06EF-8681-02E8-FFA92DB6AAC8}"/>
              </a:ext>
            </a:extLst>
          </p:cNvPr>
          <p:cNvSpPr/>
          <p:nvPr/>
        </p:nvSpPr>
        <p:spPr>
          <a:xfrm>
            <a:off x="1522076" y="1268478"/>
            <a:ext cx="9056111" cy="1179445"/>
          </a:xfrm>
          <a:prstGeom prst="roundRect">
            <a:avLst/>
          </a:prstGeom>
          <a:solidFill>
            <a:srgbClr val="94B2B6"/>
          </a:solidFill>
          <a:ln w="19050">
            <a:solidFill>
              <a:schemeClr val="bg1"/>
            </a:solidFill>
          </a:ln>
        </p:spPr>
        <p:style>
          <a:lnRef idx="1">
            <a:schemeClr val="accent3"/>
          </a:lnRef>
          <a:fillRef idx="3">
            <a:schemeClr val="accent3"/>
          </a:fillRef>
          <a:effectRef idx="2">
            <a:schemeClr val="accent3"/>
          </a:effectRef>
          <a:fontRef idx="minor">
            <a:schemeClr val="lt1"/>
          </a:fontRef>
        </p:style>
        <p:txBody>
          <a:bodyPr rtlCol="0" anchor="t" anchorCtr="0"/>
          <a:lstStyle/>
          <a:p>
            <a:r>
              <a:rPr lang="el-GR" sz="2000" b="1" dirty="0">
                <a:solidFill>
                  <a:srgbClr val="000000"/>
                </a:solidFill>
              </a:rPr>
              <a:t>Ορισμός:</a:t>
            </a:r>
            <a:r>
              <a:rPr lang="en-US" sz="2000" b="1" dirty="0">
                <a:solidFill>
                  <a:srgbClr val="000000"/>
                </a:solidFill>
              </a:rPr>
              <a:t> </a:t>
            </a:r>
            <a:r>
              <a:rPr lang="el-GR" sz="2000" dirty="0">
                <a:solidFill>
                  <a:srgbClr val="000000"/>
                </a:solidFill>
              </a:rPr>
              <a:t>Είναι ένας αλγόριθμος που έχει δημιουργηθεί για να προβλέψει και να μιμηθεί κινήσεις ανθρώπων σε μελλοντικά σενάρια τα οποία αφορούν ένα συγκεκριμένο τομέα.</a:t>
            </a:r>
            <a:endParaRPr lang="en-US" sz="2000" b="1" dirty="0">
              <a:solidFill>
                <a:srgbClr val="000000"/>
              </a:solidFill>
            </a:endParaRPr>
          </a:p>
        </p:txBody>
      </p:sp>
      <p:sp>
        <p:nvSpPr>
          <p:cNvPr id="48" name="Parallelogramm 16">
            <a:extLst>
              <a:ext uri="{FF2B5EF4-FFF2-40B4-BE49-F238E27FC236}">
                <a16:creationId xmlns:a16="http://schemas.microsoft.com/office/drawing/2014/main" id="{31B9D890-6E16-7284-CD34-A4C0E77BB352}"/>
              </a:ext>
            </a:extLst>
          </p:cNvPr>
          <p:cNvSpPr/>
          <p:nvPr/>
        </p:nvSpPr>
        <p:spPr>
          <a:xfrm>
            <a:off x="397212" y="305644"/>
            <a:ext cx="11305841" cy="676209"/>
          </a:xfrm>
          <a:prstGeom prst="parallelogram">
            <a:avLst>
              <a:gd name="adj" fmla="val 0"/>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63525" indent="-263525" algn="ctr"/>
            <a:r>
              <a:rPr lang="el-GR" sz="2800" b="1" dirty="0">
                <a:solidFill>
                  <a:schemeClr val="bg1"/>
                </a:solidFill>
              </a:rPr>
              <a:t>ΤΙ ΕΙΝΑΙ ΤΑ </a:t>
            </a:r>
            <a:r>
              <a:rPr lang="en-US" sz="2800" b="1" dirty="0">
                <a:solidFill>
                  <a:schemeClr val="bg1"/>
                </a:solidFill>
              </a:rPr>
              <a:t>MIMETIC MODELS?</a:t>
            </a:r>
          </a:p>
        </p:txBody>
      </p:sp>
      <p:sp>
        <p:nvSpPr>
          <p:cNvPr id="49" name="Parallelogramm 40">
            <a:extLst>
              <a:ext uri="{FF2B5EF4-FFF2-40B4-BE49-F238E27FC236}">
                <a16:creationId xmlns:a16="http://schemas.microsoft.com/office/drawing/2014/main" id="{3ECFC0BF-594E-B19D-94ED-EB7CCD074945}"/>
              </a:ext>
            </a:extLst>
          </p:cNvPr>
          <p:cNvSpPr/>
          <p:nvPr/>
        </p:nvSpPr>
        <p:spPr>
          <a:xfrm>
            <a:off x="670453" y="3528153"/>
            <a:ext cx="10851094" cy="2477641"/>
          </a:xfrm>
          <a:prstGeom prst="parallelogram">
            <a:avLst>
              <a:gd name="adj" fmla="val 0"/>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BMWGroupTN Condensed"/>
              <a:ea typeface="+mn-ea"/>
              <a:cs typeface="+mn-cs"/>
            </a:endParaRPr>
          </a:p>
        </p:txBody>
      </p:sp>
      <p:cxnSp>
        <p:nvCxnSpPr>
          <p:cNvPr id="50" name="Gerader Verbinder 43">
            <a:extLst>
              <a:ext uri="{FF2B5EF4-FFF2-40B4-BE49-F238E27FC236}">
                <a16:creationId xmlns:a16="http://schemas.microsoft.com/office/drawing/2014/main" id="{838ED42A-E525-097B-5A02-F1556DB385A3}"/>
              </a:ext>
            </a:extLst>
          </p:cNvPr>
          <p:cNvCxnSpPr>
            <a:cxnSpLocks/>
          </p:cNvCxnSpPr>
          <p:nvPr/>
        </p:nvCxnSpPr>
        <p:spPr>
          <a:xfrm>
            <a:off x="334985" y="2933123"/>
            <a:ext cx="11368068" cy="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54" name="TextBox 53">
            <a:extLst>
              <a:ext uri="{FF2B5EF4-FFF2-40B4-BE49-F238E27FC236}">
                <a16:creationId xmlns:a16="http://schemas.microsoft.com/office/drawing/2014/main" id="{D8E5275C-BC44-FA1B-6982-5CB0CFCD85DC}"/>
              </a:ext>
            </a:extLst>
          </p:cNvPr>
          <p:cNvSpPr txBox="1"/>
          <p:nvPr/>
        </p:nvSpPr>
        <p:spPr>
          <a:xfrm>
            <a:off x="785812" y="3790568"/>
            <a:ext cx="10620375" cy="1798954"/>
          </a:xfrm>
          <a:prstGeom prst="rect">
            <a:avLst/>
          </a:prstGeom>
        </p:spPr>
        <p:txBody>
          <a:bodyPr vert="horz" wrap="square" lIns="0" tIns="0" rIns="0" bIns="0" rtlCol="0">
            <a:spAutoFit/>
          </a:bodyPr>
          <a:lstStyle/>
          <a:p>
            <a:pPr marL="0" indent="0" defTabSz="914400" rtl="0" eaLnBrk="1" latinLnBrk="0" hangingPunct="1">
              <a:lnSpc>
                <a:spcPct val="150000"/>
              </a:lnSpc>
              <a:spcBef>
                <a:spcPts val="0"/>
              </a:spcBef>
              <a:spcAft>
                <a:spcPts val="600"/>
              </a:spcAft>
              <a:buClr>
                <a:schemeClr val="tx2"/>
              </a:buClr>
              <a:buFontTx/>
              <a:buNone/>
            </a:pPr>
            <a:r>
              <a:rPr lang="el-GR" sz="2000" kern="1200" dirty="0">
                <a:solidFill>
                  <a:schemeClr val="bg1"/>
                </a:solidFill>
                <a:latin typeface="+mn-lt"/>
                <a:ea typeface="+mn-ea"/>
                <a:cs typeface="+mn-cs"/>
              </a:rPr>
              <a:t>Τα μιμητικά μοντέλα, δεν είναι φτιαγμένα μόνο για να προβλέπουν την συμπεριφορά ενός συγκεκριμένου ατόμου ή μια συγκεκριμένης κατάστασης, αλλά για να παράξουν, </a:t>
            </a:r>
            <a:r>
              <a:rPr lang="el-GR" sz="2000" dirty="0">
                <a:solidFill>
                  <a:schemeClr val="bg1"/>
                </a:solidFill>
              </a:rPr>
              <a:t>με βάση το σύνολο δεδομένων που τους έχει δοθεί, ακριβείς αναπαραστάσεις του ατόμου σε νέα περιβάλλοντα και με νέα άτομα.</a:t>
            </a:r>
            <a:endParaRPr lang="en-US" sz="2000" kern="1200" dirty="0" err="1">
              <a:solidFill>
                <a:schemeClr val="bg1"/>
              </a:solidFill>
              <a:latin typeface="+mn-lt"/>
              <a:ea typeface="+mn-ea"/>
              <a:cs typeface="+mn-cs"/>
            </a:endParaRPr>
          </a:p>
        </p:txBody>
      </p:sp>
      <p:pic>
        <p:nvPicPr>
          <p:cNvPr id="55" name="Picture 2">
            <a:extLst>
              <a:ext uri="{FF2B5EF4-FFF2-40B4-BE49-F238E27FC236}">
                <a16:creationId xmlns:a16="http://schemas.microsoft.com/office/drawing/2014/main" id="{2C71F7E9-737C-39A4-F904-FCBAA6BCE846}"/>
              </a:ext>
            </a:extLst>
          </p:cNvPr>
          <p:cNvPicPr>
            <a:picLocks noChangeAspect="1" noChangeArrowheads="1"/>
          </p:cNvPicPr>
          <p:nvPr/>
        </p:nvPicPr>
        <p:blipFill rotWithShape="1">
          <a:blip r:embed="rId7" cstate="print">
            <a:duotone>
              <a:prstClr val="black"/>
              <a:schemeClr val="tx2">
                <a:tint val="45000"/>
                <a:satMod val="400000"/>
              </a:schemeClr>
            </a:duotone>
            <a:alphaModFix amt="15000"/>
            <a:extLst>
              <a:ext uri="{28A0092B-C50C-407E-A947-70E740481C1C}">
                <a14:useLocalDpi xmlns:a14="http://schemas.microsoft.com/office/drawing/2010/main" val="0"/>
              </a:ext>
            </a:extLst>
          </a:blip>
          <a:srcRect/>
          <a:stretch/>
        </p:blipFill>
        <p:spPr bwMode="auto">
          <a:xfrm>
            <a:off x="0" y="1974767"/>
            <a:ext cx="7592291" cy="4577589"/>
          </a:xfrm>
          <a:prstGeom prst="rect">
            <a:avLst/>
          </a:prstGeom>
          <a:noFill/>
          <a:effectLst>
            <a:softEdge rad="10033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67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DC9AA97A-6410-961F-E2FA-B39053A3890B}"/>
              </a:ext>
            </a:extLst>
          </p:cNvPr>
          <p:cNvSpPr>
            <a:spLocks noGrp="1"/>
          </p:cNvSpPr>
          <p:nvPr>
            <p:ph type="pic" sz="quarter" idx="10"/>
          </p:nvPr>
        </p:nvSpPr>
        <p:spPr>
          <a:xfrm>
            <a:off x="0" y="-1452"/>
            <a:ext cx="12192000" cy="6859451"/>
          </a:xfrm>
        </p:spPr>
      </p:sp>
      <p:pic>
        <p:nvPicPr>
          <p:cNvPr id="95" name="Picture 2">
            <a:extLst>
              <a:ext uri="{FF2B5EF4-FFF2-40B4-BE49-F238E27FC236}">
                <a16:creationId xmlns:a16="http://schemas.microsoft.com/office/drawing/2014/main" id="{9BE2A25D-E325-9BCF-BD05-451236A14B1C}"/>
              </a:ext>
            </a:extLst>
          </p:cNvPr>
          <p:cNvPicPr>
            <a:picLocks noChangeAspect="1" noChangeArrowheads="1"/>
          </p:cNvPicPr>
          <p:nvPr/>
        </p:nvPicPr>
        <p:blipFill rotWithShape="1">
          <a:blip r:embed="rId6" cstate="print">
            <a:duotone>
              <a:prstClr val="black"/>
              <a:schemeClr val="tx2">
                <a:tint val="45000"/>
                <a:satMod val="400000"/>
              </a:schemeClr>
            </a:duotone>
            <a:alphaModFix amt="35000"/>
            <a:extLst>
              <a:ext uri="{28A0092B-C50C-407E-A947-70E740481C1C}">
                <a14:useLocalDpi xmlns:a14="http://schemas.microsoft.com/office/drawing/2010/main" val="0"/>
              </a:ext>
            </a:extLst>
          </a:blip>
          <a:srcRect/>
          <a:stretch/>
        </p:blipFill>
        <p:spPr bwMode="auto">
          <a:xfrm>
            <a:off x="-17360" y="1977120"/>
            <a:ext cx="7592291" cy="4577589"/>
          </a:xfrm>
          <a:prstGeom prst="rect">
            <a:avLst/>
          </a:prstGeom>
          <a:noFill/>
          <a:effectLst>
            <a:softEdge rad="1003300"/>
          </a:effectLst>
          <a:extLst>
            <a:ext uri="{909E8E84-426E-40DD-AFC4-6F175D3DCCD1}">
              <a14:hiddenFill xmlns:a14="http://schemas.microsoft.com/office/drawing/2010/main">
                <a:solidFill>
                  <a:srgbClr val="FFFFFF"/>
                </a:solidFill>
              </a14:hiddenFill>
            </a:ext>
          </a:extLst>
        </p:spPr>
      </p:pic>
      <p:graphicFrame>
        <p:nvGraphicFramePr>
          <p:cNvPr id="4" name="Objek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4" name="Objekt 3"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01610ED2-78DB-451C-9CB6-CCBD6E104813}"/>
              </a:ext>
            </a:extLst>
          </p:cNvPr>
          <p:cNvSpPr/>
          <p:nvPr>
            <p:custDataLst>
              <p:tags r:id="rId3"/>
            </p:custDataLst>
          </p:nvPr>
        </p:nvSpPr>
        <p:spPr>
          <a:xfrm>
            <a:off x="0" y="0"/>
            <a:ext cx="158750" cy="158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1" i="0" u="none" strike="noStrike" kern="1200" cap="none" spc="0" normalizeH="0" baseline="0" noProof="0" dirty="0">
              <a:ln>
                <a:noFill/>
              </a:ln>
              <a:solidFill>
                <a:srgbClr val="000000"/>
              </a:solidFill>
              <a:effectLst/>
              <a:uLnTx/>
              <a:uFillTx/>
              <a:latin typeface="BMW Group Condensed" panose="020B0606020202020204" pitchFamily="34" charset="0"/>
              <a:ea typeface="+mn-ea"/>
              <a:cs typeface="+mn-cs"/>
              <a:sym typeface="BMW Group Condensed" panose="020B0606020202020204" pitchFamily="34" charset="0"/>
            </a:endParaRPr>
          </a:p>
        </p:txBody>
      </p:sp>
      <p:sp>
        <p:nvSpPr>
          <p:cNvPr id="17" name="Parallelogramm 16">
            <a:extLst>
              <a:ext uri="{FF2B5EF4-FFF2-40B4-BE49-F238E27FC236}">
                <a16:creationId xmlns:a16="http://schemas.microsoft.com/office/drawing/2014/main" id="{DD878654-9112-2A25-3972-152B176727CB}"/>
              </a:ext>
            </a:extLst>
          </p:cNvPr>
          <p:cNvSpPr/>
          <p:nvPr/>
        </p:nvSpPr>
        <p:spPr>
          <a:xfrm>
            <a:off x="5097268" y="1478004"/>
            <a:ext cx="3316037" cy="760460"/>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BMWGroupTN Condensed"/>
                <a:ea typeface="+mn-ea"/>
                <a:cs typeface="+mn-cs"/>
              </a:rPr>
              <a:t>Mimetic Models as an End</a:t>
            </a: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41" name="Parallelogramm 40">
            <a:extLst>
              <a:ext uri="{FF2B5EF4-FFF2-40B4-BE49-F238E27FC236}">
                <a16:creationId xmlns:a16="http://schemas.microsoft.com/office/drawing/2014/main" id="{1830683E-905B-F148-6217-B5F595794F8F}"/>
              </a:ext>
            </a:extLst>
          </p:cNvPr>
          <p:cNvSpPr/>
          <p:nvPr/>
        </p:nvSpPr>
        <p:spPr>
          <a:xfrm>
            <a:off x="3846242" y="2351208"/>
            <a:ext cx="4309655" cy="4149905"/>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26" name="Rechteck: abgerundete Ecken 55">
            <a:extLst>
              <a:ext uri="{FF2B5EF4-FFF2-40B4-BE49-F238E27FC236}">
                <a16:creationId xmlns:a16="http://schemas.microsoft.com/office/drawing/2014/main" id="{ABB29074-5575-D0D5-FDA3-9BE538F0EBEA}"/>
              </a:ext>
            </a:extLst>
          </p:cNvPr>
          <p:cNvSpPr/>
          <p:nvPr/>
        </p:nvSpPr>
        <p:spPr>
          <a:xfrm>
            <a:off x="5096679" y="2477481"/>
            <a:ext cx="2624044" cy="1295137"/>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auto" latinLnBrk="0" hangingPunct="1">
              <a:lnSpc>
                <a:spcPct val="100000"/>
              </a:lnSpc>
              <a:spcBef>
                <a:spcPts val="300"/>
              </a:spcBef>
              <a:spcAft>
                <a:spcPts val="0"/>
              </a:spcAft>
              <a:buClrTx/>
              <a:buSzTx/>
              <a:tabLst/>
              <a:defRPr/>
            </a:pPr>
            <a:r>
              <a:rPr kumimoji="0" lang="el-GR" sz="16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rPr>
              <a:t>Σε αντίθεση με τα πρώτα μοντέλα, χρησιμοποιούνται για την αλληλεπίδραση του ατόμου με τα ίδια τα μοντέλα.</a:t>
            </a:r>
            <a:endParaRPr kumimoji="0" lang="en-GB" sz="16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endParaRPr>
          </a:p>
        </p:txBody>
      </p:sp>
      <p:sp>
        <p:nvSpPr>
          <p:cNvPr id="36" name="Rechteck: abgerundete Ecken 55">
            <a:extLst>
              <a:ext uri="{FF2B5EF4-FFF2-40B4-BE49-F238E27FC236}">
                <a16:creationId xmlns:a16="http://schemas.microsoft.com/office/drawing/2014/main" id="{EC01F4FF-97F8-8438-8C18-5B767CF8E738}"/>
              </a:ext>
            </a:extLst>
          </p:cNvPr>
          <p:cNvSpPr/>
          <p:nvPr/>
        </p:nvSpPr>
        <p:spPr>
          <a:xfrm>
            <a:off x="4697562" y="4058075"/>
            <a:ext cx="2547262" cy="1270170"/>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auto" latinLnBrk="0" hangingPunct="1">
              <a:lnSpc>
                <a:spcPct val="100000"/>
              </a:lnSpc>
              <a:spcBef>
                <a:spcPts val="300"/>
              </a:spcBef>
              <a:spcAft>
                <a:spcPts val="0"/>
              </a:spcAft>
              <a:buClrTx/>
              <a:buSzTx/>
              <a:tabLst/>
              <a:defRPr/>
            </a:pPr>
            <a:r>
              <a:rPr lang="el-GR" sz="1600" dirty="0">
                <a:solidFill>
                  <a:srgbClr val="FFFFFF"/>
                </a:solidFill>
                <a:latin typeface="BMW Group Condensed" panose="020B0606020202020204" pitchFamily="34" charset="0"/>
              </a:rPr>
              <a:t>Χρησιμοποιούνται επίσης για να αναπαραστήσουν καταστάσεις και σενάρια τα οποία δεν είναι εφικτό να πραγματοποιηθούν.</a:t>
            </a:r>
            <a:endParaRPr kumimoji="0" lang="en-GB" sz="16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endParaRPr>
          </a:p>
        </p:txBody>
      </p:sp>
      <p:cxnSp>
        <p:nvCxnSpPr>
          <p:cNvPr id="27" name="Gerader Verbinder 43">
            <a:extLst>
              <a:ext uri="{FF2B5EF4-FFF2-40B4-BE49-F238E27FC236}">
                <a16:creationId xmlns:a16="http://schemas.microsoft.com/office/drawing/2014/main" id="{C442D587-1917-C153-E85E-AD0175D87788}"/>
              </a:ext>
            </a:extLst>
          </p:cNvPr>
          <p:cNvCxnSpPr>
            <a:cxnSpLocks/>
          </p:cNvCxnSpPr>
          <p:nvPr/>
        </p:nvCxnSpPr>
        <p:spPr>
          <a:xfrm>
            <a:off x="4724906" y="3944361"/>
            <a:ext cx="2826268" cy="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82" name="Parallelogramm 81">
            <a:extLst>
              <a:ext uri="{FF2B5EF4-FFF2-40B4-BE49-F238E27FC236}">
                <a16:creationId xmlns:a16="http://schemas.microsoft.com/office/drawing/2014/main" id="{749A76F9-5CAA-888A-E4E4-93C1A61D7002}"/>
              </a:ext>
            </a:extLst>
          </p:cNvPr>
          <p:cNvSpPr/>
          <p:nvPr/>
        </p:nvSpPr>
        <p:spPr>
          <a:xfrm>
            <a:off x="8523194" y="1478003"/>
            <a:ext cx="3316037" cy="760460"/>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FFFFF"/>
                </a:solidFill>
                <a:effectLst/>
                <a:uLnTx/>
                <a:uFillTx/>
                <a:latin typeface="BMWGroupTN Condensed"/>
                <a:ea typeface="+mn-ea"/>
                <a:cs typeface="+mn-cs"/>
              </a:rPr>
              <a:t>Mimetic Models of Oneself</a:t>
            </a:r>
          </a:p>
        </p:txBody>
      </p:sp>
      <p:sp>
        <p:nvSpPr>
          <p:cNvPr id="84" name="Parallelogramm 83">
            <a:extLst>
              <a:ext uri="{FF2B5EF4-FFF2-40B4-BE49-F238E27FC236}">
                <a16:creationId xmlns:a16="http://schemas.microsoft.com/office/drawing/2014/main" id="{12B220E1-A6F8-CDC5-97F5-74B5173A6D09}"/>
              </a:ext>
            </a:extLst>
          </p:cNvPr>
          <p:cNvSpPr/>
          <p:nvPr/>
        </p:nvSpPr>
        <p:spPr>
          <a:xfrm>
            <a:off x="7272168" y="2351208"/>
            <a:ext cx="4309656" cy="4160754"/>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85" name="Rechteck: abgerundete Ecken 55">
            <a:extLst>
              <a:ext uri="{FF2B5EF4-FFF2-40B4-BE49-F238E27FC236}">
                <a16:creationId xmlns:a16="http://schemas.microsoft.com/office/drawing/2014/main" id="{642BF51F-155A-23B0-5B52-F24969100A69}"/>
              </a:ext>
            </a:extLst>
          </p:cNvPr>
          <p:cNvSpPr/>
          <p:nvPr/>
        </p:nvSpPr>
        <p:spPr>
          <a:xfrm>
            <a:off x="8654004" y="2477481"/>
            <a:ext cx="2282857" cy="1122021"/>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l-GR" sz="16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rPr>
              <a:t>Αυτά τα μιμητικά μοντέλα αναπαριστούν τον ίδιο τον δημιουργό/χρήστη τους.</a:t>
            </a:r>
            <a:endParaRPr kumimoji="0" lang="en-GB" sz="16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endParaRPr>
          </a:p>
        </p:txBody>
      </p:sp>
      <p:sp>
        <p:nvSpPr>
          <p:cNvPr id="86" name="Rechteck: abgerundete Ecken 55">
            <a:extLst>
              <a:ext uri="{FF2B5EF4-FFF2-40B4-BE49-F238E27FC236}">
                <a16:creationId xmlns:a16="http://schemas.microsoft.com/office/drawing/2014/main" id="{D6380190-70FF-A9E1-9F01-5180F234276D}"/>
              </a:ext>
            </a:extLst>
          </p:cNvPr>
          <p:cNvSpPr/>
          <p:nvPr/>
        </p:nvSpPr>
        <p:spPr>
          <a:xfrm>
            <a:off x="8250056" y="3836046"/>
            <a:ext cx="2353880" cy="1322145"/>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l-GR" sz="1600" dirty="0">
                <a:solidFill>
                  <a:srgbClr val="FFFFFF"/>
                </a:solidFill>
                <a:latin typeface="BMW Group Condensed" panose="020B0606020202020204" pitchFamily="34" charset="0"/>
              </a:rPr>
              <a:t>Συνήθως, χρησιμοποιούνται ως «πολλαπλασιαστές» του δημιουργού για διάφορα προσωπικά οφέλη.</a:t>
            </a:r>
            <a:endParaRPr kumimoji="0" lang="en-GB" sz="160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endParaRPr>
          </a:p>
        </p:txBody>
      </p:sp>
      <p:cxnSp>
        <p:nvCxnSpPr>
          <p:cNvPr id="88" name="Gerader Verbinder 43">
            <a:extLst>
              <a:ext uri="{FF2B5EF4-FFF2-40B4-BE49-F238E27FC236}">
                <a16:creationId xmlns:a16="http://schemas.microsoft.com/office/drawing/2014/main" id="{2D35E015-66F4-3693-75A3-D0551A2A5AEE}"/>
              </a:ext>
            </a:extLst>
          </p:cNvPr>
          <p:cNvCxnSpPr>
            <a:cxnSpLocks/>
          </p:cNvCxnSpPr>
          <p:nvPr/>
        </p:nvCxnSpPr>
        <p:spPr>
          <a:xfrm>
            <a:off x="8250056" y="3673254"/>
            <a:ext cx="2826268" cy="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cxnSp>
        <p:nvCxnSpPr>
          <p:cNvPr id="19" name="Gerader Verbinder 43">
            <a:extLst>
              <a:ext uri="{FF2B5EF4-FFF2-40B4-BE49-F238E27FC236}">
                <a16:creationId xmlns:a16="http://schemas.microsoft.com/office/drawing/2014/main" id="{FE9C31F7-37BA-C592-41D5-2C6D7412BB2D}"/>
              </a:ext>
            </a:extLst>
          </p:cNvPr>
          <p:cNvCxnSpPr>
            <a:cxnSpLocks/>
          </p:cNvCxnSpPr>
          <p:nvPr/>
        </p:nvCxnSpPr>
        <p:spPr>
          <a:xfrm flipV="1">
            <a:off x="3660308" y="1264865"/>
            <a:ext cx="1556884" cy="5269876"/>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cxnSp>
        <p:nvCxnSpPr>
          <p:cNvPr id="43" name="Gerader Verbinder 43">
            <a:extLst>
              <a:ext uri="{FF2B5EF4-FFF2-40B4-BE49-F238E27FC236}">
                <a16:creationId xmlns:a16="http://schemas.microsoft.com/office/drawing/2014/main" id="{9A26A829-F6EA-4359-88C2-9FFC9E0799C7}"/>
              </a:ext>
            </a:extLst>
          </p:cNvPr>
          <p:cNvCxnSpPr>
            <a:cxnSpLocks/>
          </p:cNvCxnSpPr>
          <p:nvPr/>
        </p:nvCxnSpPr>
        <p:spPr>
          <a:xfrm flipV="1">
            <a:off x="7097120" y="1251189"/>
            <a:ext cx="1554480" cy="530352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7" name="Parallelogramm 40">
            <a:extLst>
              <a:ext uri="{FF2B5EF4-FFF2-40B4-BE49-F238E27FC236}">
                <a16:creationId xmlns:a16="http://schemas.microsoft.com/office/drawing/2014/main" id="{EC8EBF47-BBFB-B99E-1B50-711F20033767}"/>
              </a:ext>
            </a:extLst>
          </p:cNvPr>
          <p:cNvSpPr/>
          <p:nvPr/>
        </p:nvSpPr>
        <p:spPr>
          <a:xfrm>
            <a:off x="417270" y="2349576"/>
            <a:ext cx="4309655" cy="4149905"/>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8" name="Parallelogramm 16">
            <a:extLst>
              <a:ext uri="{FF2B5EF4-FFF2-40B4-BE49-F238E27FC236}">
                <a16:creationId xmlns:a16="http://schemas.microsoft.com/office/drawing/2014/main" id="{B3B9221F-A8D9-33D3-CB47-F7CFD96BC620}"/>
              </a:ext>
            </a:extLst>
          </p:cNvPr>
          <p:cNvSpPr/>
          <p:nvPr/>
        </p:nvSpPr>
        <p:spPr>
          <a:xfrm>
            <a:off x="1662584" y="1483628"/>
            <a:ext cx="3316037" cy="760460"/>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BMWGroupTN Condensed"/>
                <a:ea typeface="+mn-ea"/>
                <a:cs typeface="+mn-cs"/>
              </a:rPr>
              <a:t>Mimetic Models as a Means</a:t>
            </a: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3" name="Rechteck: abgerundete Ecken 55">
            <a:extLst>
              <a:ext uri="{FF2B5EF4-FFF2-40B4-BE49-F238E27FC236}">
                <a16:creationId xmlns:a16="http://schemas.microsoft.com/office/drawing/2014/main" id="{2D052D68-8437-1995-A4B4-03DF2E71E145}"/>
              </a:ext>
            </a:extLst>
          </p:cNvPr>
          <p:cNvSpPr/>
          <p:nvPr/>
        </p:nvSpPr>
        <p:spPr>
          <a:xfrm>
            <a:off x="1733073" y="2479308"/>
            <a:ext cx="2631079" cy="1092109"/>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auto" latinLnBrk="0" hangingPunct="1">
              <a:lnSpc>
                <a:spcPct val="100000"/>
              </a:lnSpc>
              <a:spcBef>
                <a:spcPts val="300"/>
              </a:spcBef>
              <a:spcAft>
                <a:spcPts val="0"/>
              </a:spcAft>
              <a:buClrTx/>
              <a:buSzTx/>
              <a:tabLst/>
              <a:defRPr/>
            </a:pPr>
            <a:r>
              <a:rPr lang="el-GR" sz="1600" dirty="0">
                <a:solidFill>
                  <a:srgbClr val="FFFFFF"/>
                </a:solidFill>
              </a:rPr>
              <a:t>Χρησιμοποιούνται ως προετοιμασία για αλληλεπιδράσεις στην πραγματική ζωή.</a:t>
            </a:r>
            <a:endParaRPr kumimoji="0" lang="en-GB" sz="1600" i="0" u="none" strike="noStrike" kern="1200" cap="none" spc="0" normalizeH="0" baseline="0" noProof="0" dirty="0">
              <a:ln>
                <a:noFill/>
              </a:ln>
              <a:solidFill>
                <a:srgbClr val="FFFFFF"/>
              </a:solidFill>
              <a:effectLst/>
              <a:uLnTx/>
              <a:uFillTx/>
            </a:endParaRPr>
          </a:p>
        </p:txBody>
      </p:sp>
      <p:sp>
        <p:nvSpPr>
          <p:cNvPr id="15" name="TextBox 14">
            <a:extLst>
              <a:ext uri="{FF2B5EF4-FFF2-40B4-BE49-F238E27FC236}">
                <a16:creationId xmlns:a16="http://schemas.microsoft.com/office/drawing/2014/main" id="{C6B2B2E1-F064-AFF3-94A2-AAEE0CE5B589}"/>
              </a:ext>
            </a:extLst>
          </p:cNvPr>
          <p:cNvSpPr txBox="1"/>
          <p:nvPr/>
        </p:nvSpPr>
        <p:spPr>
          <a:xfrm>
            <a:off x="1481868" y="3862968"/>
            <a:ext cx="2349256" cy="738664"/>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600" dirty="0">
                <a:solidFill>
                  <a:srgbClr val="FFFFFF"/>
                </a:solidFill>
              </a:rPr>
              <a:t>Είναι μέσο για ένα σκοπό, όπου ο σκοπός είναι η πραγματική ζωή.</a:t>
            </a:r>
            <a:endParaRPr lang="en-US" sz="1600" kern="1200" dirty="0" err="1">
              <a:solidFill>
                <a:schemeClr val="tx1"/>
              </a:solidFill>
            </a:endParaRPr>
          </a:p>
        </p:txBody>
      </p:sp>
      <p:cxnSp>
        <p:nvCxnSpPr>
          <p:cNvPr id="16" name="Gerader Verbinder 43">
            <a:extLst>
              <a:ext uri="{FF2B5EF4-FFF2-40B4-BE49-F238E27FC236}">
                <a16:creationId xmlns:a16="http://schemas.microsoft.com/office/drawing/2014/main" id="{882CD1BF-A1FE-5F29-3AC4-3D45638DE9C7}"/>
              </a:ext>
            </a:extLst>
          </p:cNvPr>
          <p:cNvCxnSpPr>
            <a:cxnSpLocks/>
          </p:cNvCxnSpPr>
          <p:nvPr/>
        </p:nvCxnSpPr>
        <p:spPr>
          <a:xfrm>
            <a:off x="1391023" y="3599502"/>
            <a:ext cx="2826268" cy="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1F528CCA-2307-C4DB-E325-A8D27979C66D}"/>
              </a:ext>
            </a:extLst>
          </p:cNvPr>
          <p:cNvSpPr txBox="1"/>
          <p:nvPr/>
        </p:nvSpPr>
        <p:spPr>
          <a:xfrm>
            <a:off x="1224953" y="4974999"/>
            <a:ext cx="2435355" cy="1231106"/>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600" kern="1200" dirty="0">
                <a:solidFill>
                  <a:schemeClr val="bg1"/>
                </a:solidFill>
              </a:rPr>
              <a:t>Η σοβαρότητα και η σημαντικότητά τους, κυμαίνονται ανάλογα τον τομέα στον οποίο χρησιμοποιούνται.</a:t>
            </a:r>
            <a:endParaRPr lang="en-US" sz="1600" kern="1200" dirty="0" err="1">
              <a:solidFill>
                <a:schemeClr val="bg1"/>
              </a:solidFill>
            </a:endParaRPr>
          </a:p>
        </p:txBody>
      </p:sp>
      <p:cxnSp>
        <p:nvCxnSpPr>
          <p:cNvPr id="20" name="Gerader Verbinder 43">
            <a:extLst>
              <a:ext uri="{FF2B5EF4-FFF2-40B4-BE49-F238E27FC236}">
                <a16:creationId xmlns:a16="http://schemas.microsoft.com/office/drawing/2014/main" id="{63A332E2-F40F-268B-EE97-BAD432A088CE}"/>
              </a:ext>
            </a:extLst>
          </p:cNvPr>
          <p:cNvCxnSpPr>
            <a:cxnSpLocks/>
          </p:cNvCxnSpPr>
          <p:nvPr/>
        </p:nvCxnSpPr>
        <p:spPr>
          <a:xfrm>
            <a:off x="1029496" y="4791001"/>
            <a:ext cx="2826268" cy="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22" name="Parallelogramm 16">
            <a:extLst>
              <a:ext uri="{FF2B5EF4-FFF2-40B4-BE49-F238E27FC236}">
                <a16:creationId xmlns:a16="http://schemas.microsoft.com/office/drawing/2014/main" id="{E4B3E999-EEDA-231E-C4B7-A04C1C6427BA}"/>
              </a:ext>
            </a:extLst>
          </p:cNvPr>
          <p:cNvSpPr/>
          <p:nvPr/>
        </p:nvSpPr>
        <p:spPr>
          <a:xfrm>
            <a:off x="417270" y="305644"/>
            <a:ext cx="11421961" cy="676209"/>
          </a:xfrm>
          <a:prstGeom prst="parallelogram">
            <a:avLst>
              <a:gd name="adj" fmla="val 0"/>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l-GR" sz="2800" b="1" i="0" u="none" strike="noStrike" kern="1200" cap="all" spc="0" normalizeH="0" baseline="0" noProof="0" dirty="0">
                <a:ln>
                  <a:noFill/>
                </a:ln>
                <a:solidFill>
                  <a:srgbClr val="FFFFFF"/>
                </a:solidFill>
                <a:effectLst/>
                <a:uLnTx/>
                <a:uFillTx/>
                <a:latin typeface="BMWGroupTN Condensed"/>
                <a:ea typeface="+mj-ea"/>
                <a:cs typeface="+mj-cs"/>
              </a:rPr>
              <a:t>Κατηγοριεσ ΤΩΝ </a:t>
            </a:r>
            <a:r>
              <a:rPr kumimoji="0" lang="en-US" sz="2800" b="1" i="0" u="none" strike="noStrike" kern="1200" cap="all" spc="0" normalizeH="0" baseline="0" noProof="0" dirty="0">
                <a:ln>
                  <a:noFill/>
                </a:ln>
                <a:solidFill>
                  <a:srgbClr val="FFFFFF"/>
                </a:solidFill>
                <a:effectLst/>
                <a:uLnTx/>
                <a:uFillTx/>
                <a:latin typeface="BMWGroupTN Condensed"/>
                <a:ea typeface="+mj-ea"/>
                <a:cs typeface="+mj-cs"/>
              </a:rPr>
              <a:t>MIMETIC MODELS</a:t>
            </a:r>
            <a:endParaRPr kumimoji="0" lang="en-GB" sz="2600" b="1" i="0" u="none" strike="noStrike" kern="1200" cap="all" spc="0" normalizeH="0" baseline="0" noProof="0" dirty="0">
              <a:ln>
                <a:noFill/>
              </a:ln>
              <a:solidFill>
                <a:srgbClr val="FFFFFF"/>
              </a:solidFill>
              <a:effectLst/>
              <a:uLnTx/>
              <a:uFillTx/>
              <a:latin typeface="BMWGroupTN Condensed"/>
              <a:ea typeface="+mj-ea"/>
              <a:cs typeface="+mj-cs"/>
            </a:endParaRPr>
          </a:p>
        </p:txBody>
      </p:sp>
    </p:spTree>
    <p:custDataLst>
      <p:tags r:id="rId1"/>
    </p:custDataLst>
    <p:extLst>
      <p:ext uri="{BB962C8B-B14F-4D97-AF65-F5344CB8AC3E}">
        <p14:creationId xmlns:p14="http://schemas.microsoft.com/office/powerpoint/2010/main" val="421246097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1">
            <a:extLst>
              <a:ext uri="{FF2B5EF4-FFF2-40B4-BE49-F238E27FC236}">
                <a16:creationId xmlns:a16="http://schemas.microsoft.com/office/drawing/2014/main" id="{4A904315-78AF-2F84-CDF5-E908B4A6AB59}"/>
              </a:ext>
            </a:extLst>
          </p:cNvPr>
          <p:cNvSpPr>
            <a:spLocks noGrp="1"/>
          </p:cNvSpPr>
          <p:nvPr>
            <p:ph type="pic" sz="quarter" idx="10"/>
          </p:nvPr>
        </p:nvSpPr>
        <p:spPr>
          <a:xfrm>
            <a:off x="0" y="0"/>
            <a:ext cx="12192000" cy="6858000"/>
          </a:xfrm>
        </p:spPr>
      </p:sp>
      <p:pic>
        <p:nvPicPr>
          <p:cNvPr id="30" name="Picture 2">
            <a:extLst>
              <a:ext uri="{FF2B5EF4-FFF2-40B4-BE49-F238E27FC236}">
                <a16:creationId xmlns:a16="http://schemas.microsoft.com/office/drawing/2014/main" id="{D31EC279-9524-B0E5-1615-37BA7EEF675D}"/>
              </a:ext>
            </a:extLst>
          </p:cNvPr>
          <p:cNvPicPr>
            <a:picLocks noChangeAspect="1" noChangeArrowheads="1"/>
          </p:cNvPicPr>
          <p:nvPr/>
        </p:nvPicPr>
        <p:blipFill rotWithShape="1">
          <a:blip r:embed="rId2" cstate="print">
            <a:duotone>
              <a:prstClr val="black"/>
              <a:schemeClr val="tx2">
                <a:tint val="45000"/>
                <a:satMod val="400000"/>
              </a:schemeClr>
            </a:duotone>
            <a:alphaModFix amt="15000"/>
            <a:extLst>
              <a:ext uri="{28A0092B-C50C-407E-A947-70E740481C1C}">
                <a14:useLocalDpi xmlns:a14="http://schemas.microsoft.com/office/drawing/2010/main" val="0"/>
              </a:ext>
            </a:extLst>
          </a:blip>
          <a:srcRect/>
          <a:stretch/>
        </p:blipFill>
        <p:spPr bwMode="auto">
          <a:xfrm>
            <a:off x="-17360" y="1977120"/>
            <a:ext cx="7592291" cy="4577589"/>
          </a:xfrm>
          <a:prstGeom prst="rect">
            <a:avLst/>
          </a:prstGeom>
          <a:noFill/>
          <a:effectLst>
            <a:softEdge rad="1003300"/>
          </a:effectLst>
          <a:extLst>
            <a:ext uri="{909E8E84-426E-40DD-AFC4-6F175D3DCCD1}">
              <a14:hiddenFill xmlns:a14="http://schemas.microsoft.com/office/drawing/2010/main">
                <a:solidFill>
                  <a:srgbClr val="FFFFFF"/>
                </a:solidFill>
              </a14:hiddenFill>
            </a:ext>
          </a:extLst>
        </p:spPr>
      </p:pic>
      <p:sp>
        <p:nvSpPr>
          <p:cNvPr id="10" name="Parallelogramm 16">
            <a:extLst>
              <a:ext uri="{FF2B5EF4-FFF2-40B4-BE49-F238E27FC236}">
                <a16:creationId xmlns:a16="http://schemas.microsoft.com/office/drawing/2014/main" id="{C63409EF-4760-A954-D7FD-81B7926BCA99}"/>
              </a:ext>
            </a:extLst>
          </p:cNvPr>
          <p:cNvSpPr/>
          <p:nvPr/>
        </p:nvSpPr>
        <p:spPr>
          <a:xfrm>
            <a:off x="2367642" y="1541417"/>
            <a:ext cx="9407083" cy="1484811"/>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1" name="Parallelogramm 16">
            <a:extLst>
              <a:ext uri="{FF2B5EF4-FFF2-40B4-BE49-F238E27FC236}">
                <a16:creationId xmlns:a16="http://schemas.microsoft.com/office/drawing/2014/main" id="{E81E44BE-713D-5BF9-FD59-F01A2B288F60}"/>
              </a:ext>
            </a:extLst>
          </p:cNvPr>
          <p:cNvSpPr/>
          <p:nvPr/>
        </p:nvSpPr>
        <p:spPr>
          <a:xfrm>
            <a:off x="2367642" y="3232503"/>
            <a:ext cx="9407080" cy="1484811"/>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2" name="Parallelogramm 16">
            <a:extLst>
              <a:ext uri="{FF2B5EF4-FFF2-40B4-BE49-F238E27FC236}">
                <a16:creationId xmlns:a16="http://schemas.microsoft.com/office/drawing/2014/main" id="{F662D894-8358-F61B-6293-AC454B4ED14E}"/>
              </a:ext>
            </a:extLst>
          </p:cNvPr>
          <p:cNvSpPr/>
          <p:nvPr/>
        </p:nvSpPr>
        <p:spPr>
          <a:xfrm>
            <a:off x="2367642" y="4923588"/>
            <a:ext cx="9395928" cy="1484811"/>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3" name="Parallelogramm 16">
            <a:extLst>
              <a:ext uri="{FF2B5EF4-FFF2-40B4-BE49-F238E27FC236}">
                <a16:creationId xmlns:a16="http://schemas.microsoft.com/office/drawing/2014/main" id="{63B34D2E-CCF7-1C40-0E5C-44741B1C28A2}"/>
              </a:ext>
            </a:extLst>
          </p:cNvPr>
          <p:cNvSpPr/>
          <p:nvPr/>
        </p:nvSpPr>
        <p:spPr>
          <a:xfrm>
            <a:off x="428428" y="4923587"/>
            <a:ext cx="1343843" cy="1484811"/>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5" name="Parallelogramm 16">
            <a:extLst>
              <a:ext uri="{FF2B5EF4-FFF2-40B4-BE49-F238E27FC236}">
                <a16:creationId xmlns:a16="http://schemas.microsoft.com/office/drawing/2014/main" id="{593CB71D-BC9A-5240-0125-120F5C88D0E7}"/>
              </a:ext>
            </a:extLst>
          </p:cNvPr>
          <p:cNvSpPr/>
          <p:nvPr/>
        </p:nvSpPr>
        <p:spPr>
          <a:xfrm>
            <a:off x="417270" y="3232503"/>
            <a:ext cx="1343843" cy="1484811"/>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6" name="Parallelogramm 16">
            <a:extLst>
              <a:ext uri="{FF2B5EF4-FFF2-40B4-BE49-F238E27FC236}">
                <a16:creationId xmlns:a16="http://schemas.microsoft.com/office/drawing/2014/main" id="{D237C4B1-5EEC-86BA-3516-30866EFEAC33}"/>
              </a:ext>
            </a:extLst>
          </p:cNvPr>
          <p:cNvSpPr/>
          <p:nvPr/>
        </p:nvSpPr>
        <p:spPr>
          <a:xfrm>
            <a:off x="417270" y="1541418"/>
            <a:ext cx="1343843" cy="1484811"/>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cxnSp>
        <p:nvCxnSpPr>
          <p:cNvPr id="17" name="Gerader Verbinder 43">
            <a:extLst>
              <a:ext uri="{FF2B5EF4-FFF2-40B4-BE49-F238E27FC236}">
                <a16:creationId xmlns:a16="http://schemas.microsoft.com/office/drawing/2014/main" id="{2DA0F3BD-9B82-C3E0-9219-1AD134831752}"/>
              </a:ext>
            </a:extLst>
          </p:cNvPr>
          <p:cNvCxnSpPr>
            <a:cxnSpLocks/>
          </p:cNvCxnSpPr>
          <p:nvPr/>
        </p:nvCxnSpPr>
        <p:spPr>
          <a:xfrm flipV="1">
            <a:off x="2057400" y="1541418"/>
            <a:ext cx="0" cy="4885576"/>
          </a:xfrm>
          <a:prstGeom prst="line">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25" name="Parallelogramm 16">
            <a:extLst>
              <a:ext uri="{FF2B5EF4-FFF2-40B4-BE49-F238E27FC236}">
                <a16:creationId xmlns:a16="http://schemas.microsoft.com/office/drawing/2014/main" id="{E1A23E78-2509-D9AE-53F8-8BAFDC065288}"/>
              </a:ext>
            </a:extLst>
          </p:cNvPr>
          <p:cNvSpPr/>
          <p:nvPr/>
        </p:nvSpPr>
        <p:spPr>
          <a:xfrm>
            <a:off x="417271" y="305644"/>
            <a:ext cx="11357452" cy="676209"/>
          </a:xfrm>
          <a:prstGeom prst="parallelogram">
            <a:avLst>
              <a:gd name="adj" fmla="val 0"/>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defRPr/>
            </a:pPr>
            <a:r>
              <a:rPr kumimoji="0" lang="el-GR" sz="2800" b="1" i="0" u="none" strike="noStrike" kern="1200" cap="all" spc="0" normalizeH="0" baseline="0" noProof="0" dirty="0">
                <a:ln>
                  <a:noFill/>
                </a:ln>
                <a:solidFill>
                  <a:srgbClr val="FFFFFF"/>
                </a:solidFill>
                <a:effectLst/>
                <a:uLnTx/>
                <a:uFillTx/>
                <a:latin typeface="BMWGroupTN Condensed"/>
                <a:ea typeface="+mj-ea"/>
                <a:cs typeface="+mj-cs"/>
              </a:rPr>
              <a:t>ΠΑραδειγματα </a:t>
            </a:r>
            <a:r>
              <a:rPr lang="en-US" sz="2800" b="1" dirty="0">
                <a:solidFill>
                  <a:srgbClr val="FFFFFF"/>
                </a:solidFill>
                <a:latin typeface="BMWGroupTN Condensed"/>
              </a:rPr>
              <a:t>MIMETIC MODELS AS A MEANS</a:t>
            </a:r>
            <a:endParaRPr kumimoji="0" lang="en-GB" sz="28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27" name="TextBox 26">
            <a:extLst>
              <a:ext uri="{FF2B5EF4-FFF2-40B4-BE49-F238E27FC236}">
                <a16:creationId xmlns:a16="http://schemas.microsoft.com/office/drawing/2014/main" id="{FECB34C4-8BD0-F71F-9412-537A66A580F3}"/>
              </a:ext>
            </a:extLst>
          </p:cNvPr>
          <p:cNvSpPr txBox="1"/>
          <p:nvPr/>
        </p:nvSpPr>
        <p:spPr>
          <a:xfrm>
            <a:off x="479182" y="1999128"/>
            <a:ext cx="1242334" cy="569387"/>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Παράδειγμα 1</a:t>
            </a:r>
          </a:p>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Διαγωνισμοί</a:t>
            </a:r>
            <a:endParaRPr lang="en-US" sz="1600" b="1" kern="1200" dirty="0" err="1">
              <a:solidFill>
                <a:schemeClr val="bg1"/>
              </a:solidFill>
              <a:latin typeface="+mn-lt"/>
              <a:ea typeface="+mn-ea"/>
              <a:cs typeface="+mn-cs"/>
            </a:endParaRPr>
          </a:p>
        </p:txBody>
      </p:sp>
      <p:sp>
        <p:nvSpPr>
          <p:cNvPr id="28" name="TextBox 27">
            <a:extLst>
              <a:ext uri="{FF2B5EF4-FFF2-40B4-BE49-F238E27FC236}">
                <a16:creationId xmlns:a16="http://schemas.microsoft.com/office/drawing/2014/main" id="{5DC92548-6FDF-31A0-6854-26D3BA9BE0BD}"/>
              </a:ext>
            </a:extLst>
          </p:cNvPr>
          <p:cNvSpPr txBox="1"/>
          <p:nvPr/>
        </p:nvSpPr>
        <p:spPr>
          <a:xfrm>
            <a:off x="468024" y="3699512"/>
            <a:ext cx="1242334" cy="569387"/>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Παράδειγμα 2</a:t>
            </a:r>
          </a:p>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Συνεντεύξεις</a:t>
            </a:r>
            <a:endParaRPr lang="en-US" sz="1600" b="1" kern="1200" dirty="0" err="1">
              <a:solidFill>
                <a:schemeClr val="bg1"/>
              </a:solidFill>
              <a:latin typeface="+mn-lt"/>
              <a:ea typeface="+mn-ea"/>
              <a:cs typeface="+mn-cs"/>
            </a:endParaRPr>
          </a:p>
        </p:txBody>
      </p:sp>
      <p:sp>
        <p:nvSpPr>
          <p:cNvPr id="29" name="TextBox 28">
            <a:extLst>
              <a:ext uri="{FF2B5EF4-FFF2-40B4-BE49-F238E27FC236}">
                <a16:creationId xmlns:a16="http://schemas.microsoft.com/office/drawing/2014/main" id="{621A4B4E-D41A-13C3-9E4C-73EDA6ED77F1}"/>
              </a:ext>
            </a:extLst>
          </p:cNvPr>
          <p:cNvSpPr txBox="1"/>
          <p:nvPr/>
        </p:nvSpPr>
        <p:spPr>
          <a:xfrm>
            <a:off x="479182" y="5381298"/>
            <a:ext cx="1242334" cy="569387"/>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Παράδειγμα </a:t>
            </a:r>
            <a:r>
              <a:rPr lang="en-US" sz="1600" b="1" dirty="0">
                <a:solidFill>
                  <a:schemeClr val="bg1"/>
                </a:solidFill>
              </a:rPr>
              <a:t>3</a:t>
            </a:r>
            <a:endParaRPr lang="el-GR" sz="1600" b="1" dirty="0">
              <a:solidFill>
                <a:schemeClr val="bg1"/>
              </a:solidFill>
            </a:endParaRPr>
          </a:p>
          <a:p>
            <a:pPr marL="0" indent="0" algn="ctr" defTabSz="914400" rtl="0" eaLnBrk="1" latinLnBrk="0" hangingPunct="1">
              <a:lnSpc>
                <a:spcPct val="100000"/>
              </a:lnSpc>
              <a:spcBef>
                <a:spcPts val="0"/>
              </a:spcBef>
              <a:spcAft>
                <a:spcPts val="600"/>
              </a:spcAft>
              <a:buClr>
                <a:schemeClr val="tx2"/>
              </a:buClr>
              <a:buFontTx/>
              <a:buNone/>
            </a:pPr>
            <a:r>
              <a:rPr lang="en-US" sz="1600" b="1" kern="1200" dirty="0">
                <a:solidFill>
                  <a:schemeClr val="bg1"/>
                </a:solidFill>
                <a:latin typeface="+mn-lt"/>
                <a:ea typeface="+mn-ea"/>
                <a:cs typeface="+mn-cs"/>
              </a:rPr>
              <a:t>Dating</a:t>
            </a:r>
          </a:p>
        </p:txBody>
      </p:sp>
      <p:sp>
        <p:nvSpPr>
          <p:cNvPr id="31" name="TextBox 30">
            <a:extLst>
              <a:ext uri="{FF2B5EF4-FFF2-40B4-BE49-F238E27FC236}">
                <a16:creationId xmlns:a16="http://schemas.microsoft.com/office/drawing/2014/main" id="{DF42039B-FA86-3BBE-EB03-6006F327D471}"/>
              </a:ext>
            </a:extLst>
          </p:cNvPr>
          <p:cNvSpPr txBox="1"/>
          <p:nvPr/>
        </p:nvSpPr>
        <p:spPr>
          <a:xfrm>
            <a:off x="2456873" y="1727200"/>
            <a:ext cx="9143998" cy="1107996"/>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800" kern="1200" dirty="0">
                <a:solidFill>
                  <a:schemeClr val="bg1"/>
                </a:solidFill>
                <a:latin typeface="+mn-lt"/>
                <a:ea typeface="+mn-ea"/>
                <a:cs typeface="+mn-cs"/>
              </a:rPr>
              <a:t>Θα μπορούσε κάποιος να χρησιμοποιήσει ένα </a:t>
            </a:r>
            <a:r>
              <a:rPr lang="en-US" sz="1800" kern="1200" dirty="0">
                <a:solidFill>
                  <a:schemeClr val="bg1"/>
                </a:solidFill>
                <a:latin typeface="+mn-lt"/>
                <a:ea typeface="+mn-ea"/>
                <a:cs typeface="+mn-cs"/>
              </a:rPr>
              <a:t>Mimetic</a:t>
            </a:r>
            <a:r>
              <a:rPr lang="el-GR" sz="1800" kern="1200" dirty="0">
                <a:solidFill>
                  <a:schemeClr val="bg1"/>
                </a:solidFill>
                <a:latin typeface="+mn-lt"/>
                <a:ea typeface="+mn-ea"/>
                <a:cs typeface="+mn-cs"/>
              </a:rPr>
              <a:t> </a:t>
            </a:r>
            <a:r>
              <a:rPr lang="en-US" dirty="0">
                <a:solidFill>
                  <a:schemeClr val="bg1"/>
                </a:solidFill>
              </a:rPr>
              <a:t>Model</a:t>
            </a:r>
            <a:r>
              <a:rPr lang="el-GR" sz="1800" kern="1200" dirty="0">
                <a:solidFill>
                  <a:schemeClr val="bg1"/>
                </a:solidFill>
                <a:latin typeface="+mn-lt"/>
                <a:ea typeface="+mn-ea"/>
                <a:cs typeface="+mn-cs"/>
              </a:rPr>
              <a:t> για να ανακαλύψει αδυναμίες του αντιπάλου του ή και να παίξει </a:t>
            </a:r>
            <a:r>
              <a:rPr lang="el-GR" dirty="0">
                <a:solidFill>
                  <a:schemeClr val="bg1"/>
                </a:solidFill>
              </a:rPr>
              <a:t>μεγάλο αριθμό </a:t>
            </a:r>
            <a:r>
              <a:rPr lang="el-GR" sz="1800" kern="1200" dirty="0">
                <a:solidFill>
                  <a:schemeClr val="bg1"/>
                </a:solidFill>
                <a:latin typeface="+mn-lt"/>
                <a:ea typeface="+mn-ea"/>
                <a:cs typeface="+mn-cs"/>
              </a:rPr>
              <a:t>παιχνιδιών εναντίον του, ώστε να μπορέσει να έχει μια πιο ολοκληρωμένη και στοχευμένη προετοιμασία. Τέτοια παραδείγματα συναντώνται ήδη στο σκάκι.</a:t>
            </a:r>
            <a:endParaRPr lang="en-US" sz="1800" kern="1200" dirty="0" err="1">
              <a:solidFill>
                <a:schemeClr val="bg1"/>
              </a:solidFill>
              <a:latin typeface="+mn-lt"/>
              <a:ea typeface="+mn-ea"/>
              <a:cs typeface="+mn-cs"/>
            </a:endParaRPr>
          </a:p>
        </p:txBody>
      </p:sp>
      <p:sp>
        <p:nvSpPr>
          <p:cNvPr id="32" name="TextBox 31">
            <a:extLst>
              <a:ext uri="{FF2B5EF4-FFF2-40B4-BE49-F238E27FC236}">
                <a16:creationId xmlns:a16="http://schemas.microsoft.com/office/drawing/2014/main" id="{A4057383-492F-9CF1-1209-58DCE1A23667}"/>
              </a:ext>
            </a:extLst>
          </p:cNvPr>
          <p:cNvSpPr txBox="1"/>
          <p:nvPr/>
        </p:nvSpPr>
        <p:spPr>
          <a:xfrm>
            <a:off x="2493607" y="3291707"/>
            <a:ext cx="9143998" cy="1384995"/>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800" kern="1200" dirty="0">
                <a:solidFill>
                  <a:schemeClr val="bg1"/>
                </a:solidFill>
                <a:latin typeface="+mn-lt"/>
                <a:ea typeface="+mn-ea"/>
                <a:cs typeface="+mn-cs"/>
              </a:rPr>
              <a:t>Στην προετοιμασία για μια συνέντευξη, μπορεί να αξιοποιήσει το </a:t>
            </a:r>
            <a:r>
              <a:rPr lang="en-US" sz="1800" kern="1200" dirty="0">
                <a:solidFill>
                  <a:schemeClr val="bg1"/>
                </a:solidFill>
                <a:latin typeface="+mn-lt"/>
                <a:ea typeface="+mn-ea"/>
                <a:cs typeface="+mn-cs"/>
              </a:rPr>
              <a:t>Mimetic Model</a:t>
            </a:r>
            <a:r>
              <a:rPr lang="el-GR" sz="1800" kern="1200" dirty="0">
                <a:solidFill>
                  <a:schemeClr val="bg1"/>
                </a:solidFill>
                <a:latin typeface="+mn-lt"/>
                <a:ea typeface="+mn-ea"/>
                <a:cs typeface="+mn-cs"/>
              </a:rPr>
              <a:t> του ανθρώπου που θα του πάρει συνέντευξη για να προετοιμαστεί κατάλληλα. Μπορεί, δηλαδή να το χρησιμοποιήσει για να κάνει δοκιμαστικές συνεντεύξεις στις οποίες θα καταλάβει ποια προσόντα </a:t>
            </a:r>
            <a:r>
              <a:rPr lang="el-GR" dirty="0">
                <a:solidFill>
                  <a:schemeClr val="bg1"/>
                </a:solidFill>
              </a:rPr>
              <a:t>θα είναι αρεστά</a:t>
            </a:r>
            <a:r>
              <a:rPr lang="el-GR" sz="1800" kern="1200" dirty="0">
                <a:solidFill>
                  <a:schemeClr val="bg1"/>
                </a:solidFill>
                <a:latin typeface="+mn-lt"/>
                <a:ea typeface="+mn-ea"/>
                <a:cs typeface="+mn-cs"/>
              </a:rPr>
              <a:t> και ποια όχι, ποια χαρακτηριστικά του μπορεί να αναφέρει για να κερδίσει το ενδιαφέρον του και με ποιο ύφος πρέπει να μιλάει. </a:t>
            </a:r>
            <a:endParaRPr lang="en-US" sz="1800" kern="1200" dirty="0" err="1">
              <a:solidFill>
                <a:schemeClr val="bg1"/>
              </a:solidFill>
              <a:latin typeface="+mn-lt"/>
              <a:ea typeface="+mn-ea"/>
              <a:cs typeface="+mn-cs"/>
            </a:endParaRPr>
          </a:p>
        </p:txBody>
      </p:sp>
      <p:sp>
        <p:nvSpPr>
          <p:cNvPr id="33" name="TextBox 32">
            <a:extLst>
              <a:ext uri="{FF2B5EF4-FFF2-40B4-BE49-F238E27FC236}">
                <a16:creationId xmlns:a16="http://schemas.microsoft.com/office/drawing/2014/main" id="{D7E4A5A5-7829-E5B7-AA5E-CB5A8BDFEA02}"/>
              </a:ext>
            </a:extLst>
          </p:cNvPr>
          <p:cNvSpPr txBox="1"/>
          <p:nvPr/>
        </p:nvSpPr>
        <p:spPr>
          <a:xfrm>
            <a:off x="2493607" y="5117516"/>
            <a:ext cx="9143998" cy="1107996"/>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b="0" i="0" dirty="0">
                <a:solidFill>
                  <a:schemeClr val="bg1"/>
                </a:solidFill>
                <a:effectLst/>
                <a:latin typeface="gg sans"/>
              </a:rPr>
              <a:t>Θα μπορούσε να χρησιμοποιήσει κανείς ένα </a:t>
            </a:r>
            <a:r>
              <a:rPr lang="en-US" b="0" i="0" dirty="0">
                <a:solidFill>
                  <a:schemeClr val="bg1"/>
                </a:solidFill>
                <a:effectLst/>
                <a:latin typeface="gg sans"/>
              </a:rPr>
              <a:t>Mimetic Model </a:t>
            </a:r>
            <a:r>
              <a:rPr lang="el-GR" b="0" i="0" dirty="0">
                <a:solidFill>
                  <a:schemeClr val="bg1"/>
                </a:solidFill>
                <a:effectLst/>
                <a:latin typeface="gg sans"/>
              </a:rPr>
              <a:t>για να προετοιμαστεί για τις ερωτικές του σχέσεις. Για παράδειγμα, θα μπορούσε να το χρησιμοποιήσει κανείς σε ένα πρώτο ραντεβού, για να καταφέρει να πείσει τον άνθρωπο που έχει απέναντι του, να βγουν και δεύτερο και ενδεχομένως να συνεχίσει η σχέση τους.</a:t>
            </a:r>
            <a:endParaRPr lang="en-US" sz="1800" kern="1200" dirty="0" err="1">
              <a:solidFill>
                <a:schemeClr val="bg1"/>
              </a:solidFill>
              <a:latin typeface="+mn-lt"/>
              <a:ea typeface="+mn-ea"/>
              <a:cs typeface="+mn-cs"/>
            </a:endParaRPr>
          </a:p>
        </p:txBody>
      </p:sp>
    </p:spTree>
    <p:extLst>
      <p:ext uri="{BB962C8B-B14F-4D97-AF65-F5344CB8AC3E}">
        <p14:creationId xmlns:p14="http://schemas.microsoft.com/office/powerpoint/2010/main" val="218446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1">
            <a:extLst>
              <a:ext uri="{FF2B5EF4-FFF2-40B4-BE49-F238E27FC236}">
                <a16:creationId xmlns:a16="http://schemas.microsoft.com/office/drawing/2014/main" id="{4A904315-78AF-2F84-CDF5-E908B4A6AB59}"/>
              </a:ext>
            </a:extLst>
          </p:cNvPr>
          <p:cNvSpPr>
            <a:spLocks noGrp="1"/>
          </p:cNvSpPr>
          <p:nvPr>
            <p:ph type="pic" sz="quarter" idx="10"/>
          </p:nvPr>
        </p:nvSpPr>
        <p:spPr>
          <a:xfrm>
            <a:off x="0" y="0"/>
            <a:ext cx="12192000" cy="6858000"/>
          </a:xfrm>
        </p:spPr>
      </p:sp>
      <p:pic>
        <p:nvPicPr>
          <p:cNvPr id="30" name="Picture 2">
            <a:extLst>
              <a:ext uri="{FF2B5EF4-FFF2-40B4-BE49-F238E27FC236}">
                <a16:creationId xmlns:a16="http://schemas.microsoft.com/office/drawing/2014/main" id="{D31EC279-9524-B0E5-1615-37BA7EEF675D}"/>
              </a:ext>
            </a:extLst>
          </p:cNvPr>
          <p:cNvPicPr>
            <a:picLocks noChangeAspect="1" noChangeArrowheads="1"/>
          </p:cNvPicPr>
          <p:nvPr/>
        </p:nvPicPr>
        <p:blipFill rotWithShape="1">
          <a:blip r:embed="rId2" cstate="print">
            <a:duotone>
              <a:prstClr val="black"/>
              <a:schemeClr val="tx2">
                <a:tint val="45000"/>
                <a:satMod val="400000"/>
              </a:schemeClr>
            </a:duotone>
            <a:alphaModFix amt="15000"/>
            <a:extLst>
              <a:ext uri="{28A0092B-C50C-407E-A947-70E740481C1C}">
                <a14:useLocalDpi xmlns:a14="http://schemas.microsoft.com/office/drawing/2010/main" val="0"/>
              </a:ext>
            </a:extLst>
          </a:blip>
          <a:srcRect/>
          <a:stretch/>
        </p:blipFill>
        <p:spPr bwMode="auto">
          <a:xfrm>
            <a:off x="-17360" y="1977120"/>
            <a:ext cx="7592291" cy="4577589"/>
          </a:xfrm>
          <a:prstGeom prst="rect">
            <a:avLst/>
          </a:prstGeom>
          <a:noFill/>
          <a:effectLst>
            <a:softEdge rad="1003300"/>
          </a:effectLst>
          <a:extLst>
            <a:ext uri="{909E8E84-426E-40DD-AFC4-6F175D3DCCD1}">
              <a14:hiddenFill xmlns:a14="http://schemas.microsoft.com/office/drawing/2010/main">
                <a:solidFill>
                  <a:srgbClr val="FFFFFF"/>
                </a:solidFill>
              </a14:hiddenFill>
            </a:ext>
          </a:extLst>
        </p:spPr>
      </p:pic>
      <p:sp>
        <p:nvSpPr>
          <p:cNvPr id="10" name="Parallelogramm 16">
            <a:extLst>
              <a:ext uri="{FF2B5EF4-FFF2-40B4-BE49-F238E27FC236}">
                <a16:creationId xmlns:a16="http://schemas.microsoft.com/office/drawing/2014/main" id="{C63409EF-4760-A954-D7FD-81B7926BCA99}"/>
              </a:ext>
            </a:extLst>
          </p:cNvPr>
          <p:cNvSpPr/>
          <p:nvPr/>
        </p:nvSpPr>
        <p:spPr>
          <a:xfrm>
            <a:off x="2367642" y="1541417"/>
            <a:ext cx="9407083" cy="2307576"/>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1" name="Parallelogramm 16">
            <a:extLst>
              <a:ext uri="{FF2B5EF4-FFF2-40B4-BE49-F238E27FC236}">
                <a16:creationId xmlns:a16="http://schemas.microsoft.com/office/drawing/2014/main" id="{E81E44BE-713D-5BF9-FD59-F01A2B288F60}"/>
              </a:ext>
            </a:extLst>
          </p:cNvPr>
          <p:cNvSpPr/>
          <p:nvPr/>
        </p:nvSpPr>
        <p:spPr>
          <a:xfrm>
            <a:off x="2367642" y="4095432"/>
            <a:ext cx="9407080" cy="2331562"/>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5" name="Parallelogramm 16">
            <a:extLst>
              <a:ext uri="{FF2B5EF4-FFF2-40B4-BE49-F238E27FC236}">
                <a16:creationId xmlns:a16="http://schemas.microsoft.com/office/drawing/2014/main" id="{593CB71D-BC9A-5240-0125-120F5C88D0E7}"/>
              </a:ext>
            </a:extLst>
          </p:cNvPr>
          <p:cNvSpPr/>
          <p:nvPr/>
        </p:nvSpPr>
        <p:spPr>
          <a:xfrm>
            <a:off x="428427" y="4119418"/>
            <a:ext cx="1521937" cy="2307576"/>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6" name="Parallelogramm 16">
            <a:extLst>
              <a:ext uri="{FF2B5EF4-FFF2-40B4-BE49-F238E27FC236}">
                <a16:creationId xmlns:a16="http://schemas.microsoft.com/office/drawing/2014/main" id="{D237C4B1-5EEC-86BA-3516-30866EFEAC33}"/>
              </a:ext>
            </a:extLst>
          </p:cNvPr>
          <p:cNvSpPr/>
          <p:nvPr/>
        </p:nvSpPr>
        <p:spPr>
          <a:xfrm>
            <a:off x="417269" y="1541418"/>
            <a:ext cx="1533097" cy="2307576"/>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cxnSp>
        <p:nvCxnSpPr>
          <p:cNvPr id="17" name="Gerader Verbinder 43">
            <a:extLst>
              <a:ext uri="{FF2B5EF4-FFF2-40B4-BE49-F238E27FC236}">
                <a16:creationId xmlns:a16="http://schemas.microsoft.com/office/drawing/2014/main" id="{2DA0F3BD-9B82-C3E0-9219-1AD134831752}"/>
              </a:ext>
            </a:extLst>
          </p:cNvPr>
          <p:cNvCxnSpPr>
            <a:cxnSpLocks/>
          </p:cNvCxnSpPr>
          <p:nvPr/>
        </p:nvCxnSpPr>
        <p:spPr>
          <a:xfrm flipV="1">
            <a:off x="2140527" y="1541418"/>
            <a:ext cx="0" cy="4885576"/>
          </a:xfrm>
          <a:prstGeom prst="line">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25" name="Parallelogramm 16">
            <a:extLst>
              <a:ext uri="{FF2B5EF4-FFF2-40B4-BE49-F238E27FC236}">
                <a16:creationId xmlns:a16="http://schemas.microsoft.com/office/drawing/2014/main" id="{E1A23E78-2509-D9AE-53F8-8BAFDC065288}"/>
              </a:ext>
            </a:extLst>
          </p:cNvPr>
          <p:cNvSpPr/>
          <p:nvPr/>
        </p:nvSpPr>
        <p:spPr>
          <a:xfrm>
            <a:off x="417271" y="305644"/>
            <a:ext cx="11357452" cy="676209"/>
          </a:xfrm>
          <a:prstGeom prst="parallelogram">
            <a:avLst>
              <a:gd name="adj" fmla="val 0"/>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defRPr/>
            </a:pPr>
            <a:r>
              <a:rPr kumimoji="0" lang="el-GR" sz="2800" b="1" i="0" u="none" strike="noStrike" kern="1200" cap="all" spc="0" normalizeH="0" baseline="0" noProof="0" dirty="0">
                <a:ln>
                  <a:noFill/>
                </a:ln>
                <a:solidFill>
                  <a:srgbClr val="FFFFFF"/>
                </a:solidFill>
                <a:effectLst/>
                <a:uLnTx/>
                <a:uFillTx/>
                <a:latin typeface="BMWGroupTN Condensed"/>
                <a:ea typeface="+mj-ea"/>
                <a:cs typeface="+mj-cs"/>
              </a:rPr>
              <a:t>ΠΑραδειγματα </a:t>
            </a:r>
            <a:r>
              <a:rPr kumimoji="0" lang="en-US" sz="2800" b="1" i="0" u="none" strike="noStrike" kern="1200" cap="none" spc="0" normalizeH="0" baseline="0" noProof="0" dirty="0">
                <a:ln>
                  <a:noFill/>
                </a:ln>
                <a:solidFill>
                  <a:srgbClr val="FFFFFF"/>
                </a:solidFill>
                <a:effectLst/>
                <a:uLnTx/>
                <a:uFillTx/>
                <a:latin typeface="BMWGroupTN Condensed"/>
                <a:ea typeface="+mn-ea"/>
                <a:cs typeface="+mn-cs"/>
              </a:rPr>
              <a:t>MIMETIC MODELS AS AN END</a:t>
            </a:r>
            <a:endParaRPr kumimoji="0" lang="en-GB" sz="28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27" name="TextBox 26">
            <a:extLst>
              <a:ext uri="{FF2B5EF4-FFF2-40B4-BE49-F238E27FC236}">
                <a16:creationId xmlns:a16="http://schemas.microsoft.com/office/drawing/2014/main" id="{FECB34C4-8BD0-F71F-9412-537A66A580F3}"/>
              </a:ext>
            </a:extLst>
          </p:cNvPr>
          <p:cNvSpPr txBox="1"/>
          <p:nvPr/>
        </p:nvSpPr>
        <p:spPr>
          <a:xfrm>
            <a:off x="482554" y="2248929"/>
            <a:ext cx="1404364" cy="892552"/>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Παράδειγμα 1</a:t>
            </a:r>
          </a:p>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Αντικατάσταση</a:t>
            </a:r>
          </a:p>
          <a:p>
            <a:pPr marL="0" indent="0" algn="ctr" defTabSz="914400" rtl="0" eaLnBrk="1" latinLnBrk="0" hangingPunct="1">
              <a:lnSpc>
                <a:spcPct val="100000"/>
              </a:lnSpc>
              <a:spcBef>
                <a:spcPts val="0"/>
              </a:spcBef>
              <a:spcAft>
                <a:spcPts val="600"/>
              </a:spcAft>
              <a:buClr>
                <a:schemeClr val="tx2"/>
              </a:buClr>
              <a:buFontTx/>
              <a:buNone/>
            </a:pPr>
            <a:r>
              <a:rPr lang="el-GR" sz="1600" b="1" kern="1200" dirty="0">
                <a:solidFill>
                  <a:schemeClr val="bg1"/>
                </a:solidFill>
                <a:latin typeface="+mn-lt"/>
                <a:ea typeface="+mn-ea"/>
                <a:cs typeface="+mn-cs"/>
              </a:rPr>
              <a:t>Ανθρώπων</a:t>
            </a:r>
            <a:endParaRPr lang="en-US" sz="1600" b="1" kern="1200" dirty="0" err="1">
              <a:solidFill>
                <a:schemeClr val="bg1"/>
              </a:solidFill>
              <a:latin typeface="+mn-lt"/>
              <a:ea typeface="+mn-ea"/>
              <a:cs typeface="+mn-cs"/>
            </a:endParaRPr>
          </a:p>
        </p:txBody>
      </p:sp>
      <p:sp>
        <p:nvSpPr>
          <p:cNvPr id="28" name="TextBox 27">
            <a:extLst>
              <a:ext uri="{FF2B5EF4-FFF2-40B4-BE49-F238E27FC236}">
                <a16:creationId xmlns:a16="http://schemas.microsoft.com/office/drawing/2014/main" id="{5DC92548-6FDF-31A0-6854-26D3BA9BE0BD}"/>
              </a:ext>
            </a:extLst>
          </p:cNvPr>
          <p:cNvSpPr txBox="1"/>
          <p:nvPr/>
        </p:nvSpPr>
        <p:spPr>
          <a:xfrm>
            <a:off x="482554" y="4865402"/>
            <a:ext cx="1410862" cy="815608"/>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Παράδειγμα 2</a:t>
            </a:r>
          </a:p>
          <a:p>
            <a:pPr marL="0" indent="0" algn="ctr" defTabSz="914400" rtl="0" eaLnBrk="1" latinLnBrk="0" hangingPunct="1">
              <a:lnSpc>
                <a:spcPct val="100000"/>
              </a:lnSpc>
              <a:spcBef>
                <a:spcPts val="0"/>
              </a:spcBef>
              <a:spcAft>
                <a:spcPts val="600"/>
              </a:spcAft>
              <a:buClr>
                <a:schemeClr val="tx2"/>
              </a:buClr>
              <a:buFontTx/>
              <a:buNone/>
            </a:pPr>
            <a:r>
              <a:rPr lang="en-US" sz="1600" b="1" dirty="0">
                <a:solidFill>
                  <a:schemeClr val="bg1"/>
                </a:solidFill>
              </a:rPr>
              <a:t>“What If” </a:t>
            </a:r>
            <a:r>
              <a:rPr lang="el-GR" sz="1600" b="1" dirty="0">
                <a:solidFill>
                  <a:schemeClr val="bg1"/>
                </a:solidFill>
              </a:rPr>
              <a:t>Σενάρια</a:t>
            </a:r>
            <a:endParaRPr lang="en-US" sz="1600" b="1" kern="1200" dirty="0" err="1">
              <a:solidFill>
                <a:schemeClr val="bg1"/>
              </a:solidFill>
              <a:latin typeface="+mn-lt"/>
              <a:ea typeface="+mn-ea"/>
              <a:cs typeface="+mn-cs"/>
            </a:endParaRPr>
          </a:p>
        </p:txBody>
      </p:sp>
      <p:sp>
        <p:nvSpPr>
          <p:cNvPr id="31" name="TextBox 30">
            <a:extLst>
              <a:ext uri="{FF2B5EF4-FFF2-40B4-BE49-F238E27FC236}">
                <a16:creationId xmlns:a16="http://schemas.microsoft.com/office/drawing/2014/main" id="{DF42039B-FA86-3BBE-EB03-6006F327D471}"/>
              </a:ext>
            </a:extLst>
          </p:cNvPr>
          <p:cNvSpPr txBox="1"/>
          <p:nvPr/>
        </p:nvSpPr>
        <p:spPr>
          <a:xfrm>
            <a:off x="2499183" y="2058915"/>
            <a:ext cx="9143998" cy="1538883"/>
          </a:xfrm>
          <a:prstGeom prst="rect">
            <a:avLst/>
          </a:prstGeom>
        </p:spPr>
        <p:txBody>
          <a:bodyPr vert="horz" wrap="square" lIns="0" tIns="0" rIns="0" bIns="0" rtlCol="0">
            <a:spAutoFit/>
          </a:bodyPr>
          <a:lstStyle/>
          <a:p>
            <a:pPr marL="285750" indent="-285750" algn="l" defTabSz="914400" rtl="0" eaLnBrk="1" latinLnBrk="0" hangingPunct="1">
              <a:lnSpc>
                <a:spcPct val="100000"/>
              </a:lnSpc>
              <a:spcBef>
                <a:spcPts val="0"/>
              </a:spcBef>
              <a:spcAft>
                <a:spcPts val="600"/>
              </a:spcAft>
              <a:buClr>
                <a:schemeClr val="bg1"/>
              </a:buClr>
              <a:buFont typeface="Arial" panose="020B0604020202020204" pitchFamily="34" charset="0"/>
              <a:buChar char="•"/>
            </a:pPr>
            <a:r>
              <a:rPr lang="el-GR" dirty="0">
                <a:solidFill>
                  <a:schemeClr val="bg1"/>
                </a:solidFill>
              </a:rPr>
              <a:t>Αντικατάσταση ανθρώπων σε θέσεις εργασίας με </a:t>
            </a:r>
            <a:r>
              <a:rPr lang="en-US" dirty="0">
                <a:solidFill>
                  <a:schemeClr val="bg1"/>
                </a:solidFill>
              </a:rPr>
              <a:t>Mimetic Models </a:t>
            </a:r>
            <a:r>
              <a:rPr lang="el-GR" dirty="0">
                <a:solidFill>
                  <a:schemeClr val="bg1"/>
                </a:solidFill>
              </a:rPr>
              <a:t>του καλύτερου εργάτη, για την βελτιστοποίηση της απόδοσης της επιχείρησης. </a:t>
            </a:r>
          </a:p>
          <a:p>
            <a:pPr marL="285750" indent="-285750" algn="l" defTabSz="914400" rtl="0" eaLnBrk="1" latinLnBrk="0" hangingPunct="1">
              <a:lnSpc>
                <a:spcPct val="100000"/>
              </a:lnSpc>
              <a:spcBef>
                <a:spcPts val="0"/>
              </a:spcBef>
              <a:spcAft>
                <a:spcPts val="600"/>
              </a:spcAft>
              <a:buClr>
                <a:schemeClr val="bg1"/>
              </a:buClr>
              <a:buFont typeface="Arial" panose="020B0604020202020204" pitchFamily="34" charset="0"/>
              <a:buChar char="•"/>
            </a:pPr>
            <a:r>
              <a:rPr lang="el-GR" sz="1800" kern="1200" dirty="0">
                <a:solidFill>
                  <a:schemeClr val="bg1"/>
                </a:solidFill>
                <a:latin typeface="+mn-lt"/>
                <a:ea typeface="+mn-ea"/>
                <a:cs typeface="+mn-cs"/>
              </a:rPr>
              <a:t>Επικοινωνία και αλληλεπίδραση με άτομα τα οποία δεν είναι διαθέσιμα, όπως </a:t>
            </a:r>
            <a:r>
              <a:rPr lang="en-US" sz="1800" kern="1200" dirty="0">
                <a:solidFill>
                  <a:schemeClr val="bg1"/>
                </a:solidFill>
                <a:latin typeface="+mn-lt"/>
                <a:ea typeface="+mn-ea"/>
                <a:cs typeface="+mn-cs"/>
              </a:rPr>
              <a:t>Celebrities</a:t>
            </a:r>
            <a:r>
              <a:rPr lang="el-GR" dirty="0">
                <a:solidFill>
                  <a:schemeClr val="bg1"/>
                </a:solidFill>
              </a:rPr>
              <a:t>, επιστήμονες κλπ. ή </a:t>
            </a:r>
            <a:r>
              <a:rPr lang="el-GR" sz="1800" kern="1200" dirty="0">
                <a:solidFill>
                  <a:schemeClr val="bg1"/>
                </a:solidFill>
                <a:latin typeface="+mn-lt"/>
                <a:ea typeface="+mn-ea"/>
                <a:cs typeface="+mn-cs"/>
              </a:rPr>
              <a:t>άτομα που έχουν πεθάνει.</a:t>
            </a:r>
          </a:p>
          <a:p>
            <a:pPr marL="285750" indent="-285750" algn="l" defTabSz="914400" rtl="0" eaLnBrk="1" latinLnBrk="0" hangingPunct="1">
              <a:lnSpc>
                <a:spcPct val="100000"/>
              </a:lnSpc>
              <a:spcBef>
                <a:spcPts val="0"/>
              </a:spcBef>
              <a:spcAft>
                <a:spcPts val="600"/>
              </a:spcAft>
              <a:buClr>
                <a:schemeClr val="bg1"/>
              </a:buClr>
              <a:buFont typeface="Arial" panose="020B0604020202020204" pitchFamily="34" charset="0"/>
              <a:buChar char="•"/>
            </a:pPr>
            <a:endParaRPr lang="en-US" sz="1800" kern="1200" dirty="0" err="1">
              <a:solidFill>
                <a:schemeClr val="bg1"/>
              </a:solidFill>
              <a:latin typeface="+mn-lt"/>
              <a:ea typeface="+mn-ea"/>
              <a:cs typeface="+mn-cs"/>
            </a:endParaRPr>
          </a:p>
        </p:txBody>
      </p:sp>
      <p:sp>
        <p:nvSpPr>
          <p:cNvPr id="3" name="TextBox 2">
            <a:extLst>
              <a:ext uri="{FF2B5EF4-FFF2-40B4-BE49-F238E27FC236}">
                <a16:creationId xmlns:a16="http://schemas.microsoft.com/office/drawing/2014/main" id="{E75A459F-8D2A-4F6B-DE1C-ED7681EFC680}"/>
              </a:ext>
            </a:extLst>
          </p:cNvPr>
          <p:cNvSpPr txBox="1"/>
          <p:nvPr/>
        </p:nvSpPr>
        <p:spPr>
          <a:xfrm>
            <a:off x="2499183" y="4364936"/>
            <a:ext cx="9143998" cy="1815882"/>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800" kern="1200" dirty="0">
                <a:solidFill>
                  <a:schemeClr val="bg1"/>
                </a:solidFill>
                <a:latin typeface="+mn-lt"/>
                <a:ea typeface="+mn-ea"/>
                <a:cs typeface="+mn-cs"/>
              </a:rPr>
              <a:t>Τα </a:t>
            </a:r>
            <a:r>
              <a:rPr lang="en-US" sz="1800" kern="1200" dirty="0">
                <a:solidFill>
                  <a:schemeClr val="bg1"/>
                </a:solidFill>
                <a:latin typeface="+mn-lt"/>
                <a:ea typeface="+mn-ea"/>
                <a:cs typeface="+mn-cs"/>
              </a:rPr>
              <a:t>Mimetic Models </a:t>
            </a:r>
            <a:r>
              <a:rPr lang="el-GR" sz="1800" kern="1200" dirty="0">
                <a:solidFill>
                  <a:schemeClr val="bg1"/>
                </a:solidFill>
                <a:latin typeface="+mn-lt"/>
                <a:ea typeface="+mn-ea"/>
                <a:cs typeface="+mn-cs"/>
              </a:rPr>
              <a:t>θα μπορούσαν να χρησιμοποιηθούν για να προσομοιώσουν σενάρια τα οποία δεν γίνεται να υπάρξουν διαφορετικά.</a:t>
            </a:r>
          </a:p>
          <a:p>
            <a:pPr marL="0" indent="0" algn="l" defTabSz="914400" rtl="0" eaLnBrk="1" latinLnBrk="0" hangingPunct="1">
              <a:lnSpc>
                <a:spcPct val="100000"/>
              </a:lnSpc>
              <a:spcBef>
                <a:spcPts val="0"/>
              </a:spcBef>
              <a:spcAft>
                <a:spcPts val="600"/>
              </a:spcAft>
              <a:buClr>
                <a:schemeClr val="tx2"/>
              </a:buClr>
              <a:buFontTx/>
              <a:buNone/>
            </a:pPr>
            <a:r>
              <a:rPr lang="el-GR" dirty="0">
                <a:solidFill>
                  <a:schemeClr val="bg1"/>
                </a:solidFill>
              </a:rPr>
              <a:t>Για παράδειγμα, ένας αγώνας ποδοσφαίρου μεταξύ των δύο καλύτερων ομάδων του 1980 και του 2023.</a:t>
            </a:r>
          </a:p>
          <a:p>
            <a:pPr marL="0" indent="0" algn="l" defTabSz="914400" rtl="0" eaLnBrk="1" latinLnBrk="0" hangingPunct="1">
              <a:lnSpc>
                <a:spcPct val="100000"/>
              </a:lnSpc>
              <a:spcBef>
                <a:spcPts val="0"/>
              </a:spcBef>
              <a:spcAft>
                <a:spcPts val="600"/>
              </a:spcAft>
              <a:buClr>
                <a:schemeClr val="tx2"/>
              </a:buClr>
              <a:buFontTx/>
              <a:buNone/>
            </a:pPr>
            <a:r>
              <a:rPr lang="el-GR" sz="1800" kern="1200" dirty="0">
                <a:solidFill>
                  <a:schemeClr val="bg1"/>
                </a:solidFill>
                <a:latin typeface="+mn-lt"/>
                <a:ea typeface="+mn-ea"/>
                <a:cs typeface="+mn-cs"/>
              </a:rPr>
              <a:t>Ή την επιρροή την οποία θα είχε μια ερώτηση που θα θέλατε να είχε τεθεί </a:t>
            </a:r>
            <a:r>
              <a:rPr lang="el-GR" dirty="0">
                <a:solidFill>
                  <a:schemeClr val="bg1"/>
                </a:solidFill>
              </a:rPr>
              <a:t>στην</a:t>
            </a:r>
            <a:r>
              <a:rPr lang="el-GR" sz="1800" kern="1200" dirty="0">
                <a:solidFill>
                  <a:schemeClr val="bg1"/>
                </a:solidFill>
                <a:latin typeface="+mn-lt"/>
                <a:ea typeface="+mn-ea"/>
                <a:cs typeface="+mn-cs"/>
              </a:rPr>
              <a:t> συζήτηση μεταξύ πολιτικών.</a:t>
            </a:r>
            <a:endParaRPr lang="en-US" sz="1800" kern="1200" dirty="0" err="1">
              <a:solidFill>
                <a:schemeClr val="bg1"/>
              </a:solidFill>
              <a:latin typeface="+mn-lt"/>
              <a:ea typeface="+mn-ea"/>
              <a:cs typeface="+mn-cs"/>
            </a:endParaRPr>
          </a:p>
        </p:txBody>
      </p:sp>
    </p:spTree>
    <p:extLst>
      <p:ext uri="{BB962C8B-B14F-4D97-AF65-F5344CB8AC3E}">
        <p14:creationId xmlns:p14="http://schemas.microsoft.com/office/powerpoint/2010/main" val="98395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1">
            <a:extLst>
              <a:ext uri="{FF2B5EF4-FFF2-40B4-BE49-F238E27FC236}">
                <a16:creationId xmlns:a16="http://schemas.microsoft.com/office/drawing/2014/main" id="{4A904315-78AF-2F84-CDF5-E908B4A6AB59}"/>
              </a:ext>
            </a:extLst>
          </p:cNvPr>
          <p:cNvSpPr>
            <a:spLocks noGrp="1"/>
          </p:cNvSpPr>
          <p:nvPr>
            <p:ph type="pic" sz="quarter" idx="10"/>
          </p:nvPr>
        </p:nvSpPr>
        <p:spPr>
          <a:xfrm>
            <a:off x="0" y="0"/>
            <a:ext cx="12192000" cy="6858000"/>
          </a:xfrm>
        </p:spPr>
      </p:sp>
      <p:pic>
        <p:nvPicPr>
          <p:cNvPr id="30" name="Picture 2">
            <a:extLst>
              <a:ext uri="{FF2B5EF4-FFF2-40B4-BE49-F238E27FC236}">
                <a16:creationId xmlns:a16="http://schemas.microsoft.com/office/drawing/2014/main" id="{D31EC279-9524-B0E5-1615-37BA7EEF675D}"/>
              </a:ext>
            </a:extLst>
          </p:cNvPr>
          <p:cNvPicPr>
            <a:picLocks noChangeAspect="1" noChangeArrowheads="1"/>
          </p:cNvPicPr>
          <p:nvPr/>
        </p:nvPicPr>
        <p:blipFill rotWithShape="1">
          <a:blip r:embed="rId3" cstate="print">
            <a:duotone>
              <a:prstClr val="black"/>
              <a:schemeClr val="tx2">
                <a:tint val="45000"/>
                <a:satMod val="400000"/>
              </a:schemeClr>
            </a:duotone>
            <a:alphaModFix amt="15000"/>
            <a:extLst>
              <a:ext uri="{28A0092B-C50C-407E-A947-70E740481C1C}">
                <a14:useLocalDpi xmlns:a14="http://schemas.microsoft.com/office/drawing/2010/main" val="0"/>
              </a:ext>
            </a:extLst>
          </a:blip>
          <a:srcRect/>
          <a:stretch/>
        </p:blipFill>
        <p:spPr bwMode="auto">
          <a:xfrm>
            <a:off x="-17360" y="1977120"/>
            <a:ext cx="7592291" cy="4577589"/>
          </a:xfrm>
          <a:prstGeom prst="rect">
            <a:avLst/>
          </a:prstGeom>
          <a:noFill/>
          <a:effectLst>
            <a:softEdge rad="1003300"/>
          </a:effectLst>
          <a:extLst>
            <a:ext uri="{909E8E84-426E-40DD-AFC4-6F175D3DCCD1}">
              <a14:hiddenFill xmlns:a14="http://schemas.microsoft.com/office/drawing/2010/main">
                <a:solidFill>
                  <a:srgbClr val="FFFFFF"/>
                </a:solidFill>
              </a14:hiddenFill>
            </a:ext>
          </a:extLst>
        </p:spPr>
      </p:pic>
      <p:sp>
        <p:nvSpPr>
          <p:cNvPr id="10" name="Parallelogramm 16">
            <a:extLst>
              <a:ext uri="{FF2B5EF4-FFF2-40B4-BE49-F238E27FC236}">
                <a16:creationId xmlns:a16="http://schemas.microsoft.com/office/drawing/2014/main" id="{C63409EF-4760-A954-D7FD-81B7926BCA99}"/>
              </a:ext>
            </a:extLst>
          </p:cNvPr>
          <p:cNvSpPr/>
          <p:nvPr/>
        </p:nvSpPr>
        <p:spPr>
          <a:xfrm>
            <a:off x="2367642" y="1541417"/>
            <a:ext cx="9407083" cy="2307576"/>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1" name="Parallelogramm 16">
            <a:extLst>
              <a:ext uri="{FF2B5EF4-FFF2-40B4-BE49-F238E27FC236}">
                <a16:creationId xmlns:a16="http://schemas.microsoft.com/office/drawing/2014/main" id="{E81E44BE-713D-5BF9-FD59-F01A2B288F60}"/>
              </a:ext>
            </a:extLst>
          </p:cNvPr>
          <p:cNvSpPr/>
          <p:nvPr/>
        </p:nvSpPr>
        <p:spPr>
          <a:xfrm>
            <a:off x="2367642" y="4095432"/>
            <a:ext cx="9407080" cy="2331562"/>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5" name="Parallelogramm 16">
            <a:extLst>
              <a:ext uri="{FF2B5EF4-FFF2-40B4-BE49-F238E27FC236}">
                <a16:creationId xmlns:a16="http://schemas.microsoft.com/office/drawing/2014/main" id="{593CB71D-BC9A-5240-0125-120F5C88D0E7}"/>
              </a:ext>
            </a:extLst>
          </p:cNvPr>
          <p:cNvSpPr/>
          <p:nvPr/>
        </p:nvSpPr>
        <p:spPr>
          <a:xfrm>
            <a:off x="428427" y="4119418"/>
            <a:ext cx="1521937" cy="2307576"/>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6" name="Parallelogramm 16">
            <a:extLst>
              <a:ext uri="{FF2B5EF4-FFF2-40B4-BE49-F238E27FC236}">
                <a16:creationId xmlns:a16="http://schemas.microsoft.com/office/drawing/2014/main" id="{D237C4B1-5EEC-86BA-3516-30866EFEAC33}"/>
              </a:ext>
            </a:extLst>
          </p:cNvPr>
          <p:cNvSpPr/>
          <p:nvPr/>
        </p:nvSpPr>
        <p:spPr>
          <a:xfrm>
            <a:off x="417269" y="1541418"/>
            <a:ext cx="1533097" cy="2307576"/>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cxnSp>
        <p:nvCxnSpPr>
          <p:cNvPr id="17" name="Gerader Verbinder 43">
            <a:extLst>
              <a:ext uri="{FF2B5EF4-FFF2-40B4-BE49-F238E27FC236}">
                <a16:creationId xmlns:a16="http://schemas.microsoft.com/office/drawing/2014/main" id="{2DA0F3BD-9B82-C3E0-9219-1AD134831752}"/>
              </a:ext>
            </a:extLst>
          </p:cNvPr>
          <p:cNvCxnSpPr>
            <a:cxnSpLocks/>
          </p:cNvCxnSpPr>
          <p:nvPr/>
        </p:nvCxnSpPr>
        <p:spPr>
          <a:xfrm flipV="1">
            <a:off x="2140527" y="1541418"/>
            <a:ext cx="0" cy="4885576"/>
          </a:xfrm>
          <a:prstGeom prst="line">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25" name="Parallelogramm 16">
            <a:extLst>
              <a:ext uri="{FF2B5EF4-FFF2-40B4-BE49-F238E27FC236}">
                <a16:creationId xmlns:a16="http://schemas.microsoft.com/office/drawing/2014/main" id="{E1A23E78-2509-D9AE-53F8-8BAFDC065288}"/>
              </a:ext>
            </a:extLst>
          </p:cNvPr>
          <p:cNvSpPr/>
          <p:nvPr/>
        </p:nvSpPr>
        <p:spPr>
          <a:xfrm>
            <a:off x="417271" y="305644"/>
            <a:ext cx="11357452" cy="676209"/>
          </a:xfrm>
          <a:prstGeom prst="parallelogram">
            <a:avLst>
              <a:gd name="adj" fmla="val 0"/>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defRPr/>
            </a:pPr>
            <a:r>
              <a:rPr kumimoji="0" lang="el-GR" sz="2800" b="1" i="0" u="none" strike="noStrike" kern="1200" cap="all" spc="0" normalizeH="0" baseline="0" noProof="0" dirty="0">
                <a:ln>
                  <a:noFill/>
                </a:ln>
                <a:solidFill>
                  <a:srgbClr val="FFFFFF"/>
                </a:solidFill>
                <a:effectLst/>
                <a:uLnTx/>
                <a:uFillTx/>
                <a:latin typeface="BMWGroupTN Condensed"/>
                <a:ea typeface="+mj-ea"/>
                <a:cs typeface="+mj-cs"/>
              </a:rPr>
              <a:t>ΠΑραδειγματα </a:t>
            </a:r>
            <a:r>
              <a:rPr kumimoji="0" lang="en-GB" sz="2800" b="1" i="0" u="none" strike="noStrike" kern="1200" cap="none" spc="0" normalizeH="0" baseline="0" noProof="0" dirty="0">
                <a:ln>
                  <a:noFill/>
                </a:ln>
                <a:solidFill>
                  <a:srgbClr val="FFFFFF"/>
                </a:solidFill>
                <a:effectLst/>
                <a:uLnTx/>
                <a:uFillTx/>
                <a:latin typeface="BMWGroupTN Condensed"/>
                <a:ea typeface="+mn-ea"/>
                <a:cs typeface="+mn-cs"/>
              </a:rPr>
              <a:t>MIMETIC MODELS OF ONESELF</a:t>
            </a:r>
          </a:p>
        </p:txBody>
      </p:sp>
      <p:sp>
        <p:nvSpPr>
          <p:cNvPr id="27" name="TextBox 26">
            <a:extLst>
              <a:ext uri="{FF2B5EF4-FFF2-40B4-BE49-F238E27FC236}">
                <a16:creationId xmlns:a16="http://schemas.microsoft.com/office/drawing/2014/main" id="{FECB34C4-8BD0-F71F-9412-537A66A580F3}"/>
              </a:ext>
            </a:extLst>
          </p:cNvPr>
          <p:cNvSpPr txBox="1"/>
          <p:nvPr/>
        </p:nvSpPr>
        <p:spPr>
          <a:xfrm>
            <a:off x="482554" y="2248929"/>
            <a:ext cx="1404364" cy="892552"/>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Παράδειγμα 1</a:t>
            </a:r>
          </a:p>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Αντικατάσταση</a:t>
            </a:r>
          </a:p>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του ιδίου</a:t>
            </a:r>
            <a:endParaRPr lang="en-US" sz="1600" b="1" kern="1200" dirty="0" err="1">
              <a:solidFill>
                <a:schemeClr val="bg1"/>
              </a:solidFill>
              <a:latin typeface="+mn-lt"/>
              <a:ea typeface="+mn-ea"/>
              <a:cs typeface="+mn-cs"/>
            </a:endParaRPr>
          </a:p>
        </p:txBody>
      </p:sp>
      <p:sp>
        <p:nvSpPr>
          <p:cNvPr id="28" name="TextBox 27">
            <a:extLst>
              <a:ext uri="{FF2B5EF4-FFF2-40B4-BE49-F238E27FC236}">
                <a16:creationId xmlns:a16="http://schemas.microsoft.com/office/drawing/2014/main" id="{5DC92548-6FDF-31A0-6854-26D3BA9BE0BD}"/>
              </a:ext>
            </a:extLst>
          </p:cNvPr>
          <p:cNvSpPr txBox="1"/>
          <p:nvPr/>
        </p:nvSpPr>
        <p:spPr>
          <a:xfrm>
            <a:off x="482554" y="4865402"/>
            <a:ext cx="1410862" cy="815608"/>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Παράδειγμα 2</a:t>
            </a:r>
          </a:p>
          <a:p>
            <a:pPr marL="0" indent="0" algn="ctr" defTabSz="914400" rtl="0" eaLnBrk="1" latinLnBrk="0" hangingPunct="1">
              <a:lnSpc>
                <a:spcPct val="100000"/>
              </a:lnSpc>
              <a:spcBef>
                <a:spcPts val="0"/>
              </a:spcBef>
              <a:spcAft>
                <a:spcPts val="600"/>
              </a:spcAft>
              <a:buClr>
                <a:schemeClr val="tx2"/>
              </a:buClr>
              <a:buFontTx/>
              <a:buNone/>
            </a:pPr>
            <a:r>
              <a:rPr lang="el-GR" sz="1600" b="1" dirty="0">
                <a:solidFill>
                  <a:schemeClr val="bg1"/>
                </a:solidFill>
              </a:rPr>
              <a:t>Προετοιμασία του ιδίου</a:t>
            </a:r>
            <a:endParaRPr lang="en-US" sz="1600" b="1" kern="1200" dirty="0" err="1">
              <a:solidFill>
                <a:schemeClr val="bg1"/>
              </a:solidFill>
              <a:latin typeface="+mn-lt"/>
              <a:ea typeface="+mn-ea"/>
              <a:cs typeface="+mn-cs"/>
            </a:endParaRPr>
          </a:p>
        </p:txBody>
      </p:sp>
      <p:sp>
        <p:nvSpPr>
          <p:cNvPr id="31" name="TextBox 30">
            <a:extLst>
              <a:ext uri="{FF2B5EF4-FFF2-40B4-BE49-F238E27FC236}">
                <a16:creationId xmlns:a16="http://schemas.microsoft.com/office/drawing/2014/main" id="{DF42039B-FA86-3BBE-EB03-6006F327D471}"/>
              </a:ext>
            </a:extLst>
          </p:cNvPr>
          <p:cNvSpPr txBox="1"/>
          <p:nvPr/>
        </p:nvSpPr>
        <p:spPr>
          <a:xfrm>
            <a:off x="2499183" y="1864208"/>
            <a:ext cx="8846032" cy="1661993"/>
          </a:xfrm>
          <a:prstGeom prst="rect">
            <a:avLst/>
          </a:prstGeom>
        </p:spPr>
        <p:txBody>
          <a:bodyPr vert="horz" wrap="square" lIns="0" tIns="0" rIns="0" bIns="0" rtlCol="0">
            <a:spAutoFit/>
          </a:bodyPr>
          <a:lstStyle/>
          <a:p>
            <a:pPr algn="l" defTabSz="914400" rtl="0" eaLnBrk="1" latinLnBrk="0" hangingPunct="1">
              <a:lnSpc>
                <a:spcPct val="100000"/>
              </a:lnSpc>
              <a:spcBef>
                <a:spcPts val="0"/>
              </a:spcBef>
              <a:spcAft>
                <a:spcPts val="600"/>
              </a:spcAft>
              <a:buClr>
                <a:schemeClr val="bg1"/>
              </a:buClr>
            </a:pPr>
            <a:r>
              <a:rPr lang="el-GR" kern="1200" dirty="0">
                <a:solidFill>
                  <a:schemeClr val="bg1"/>
                </a:solidFill>
                <a:latin typeface="+mn-lt"/>
                <a:ea typeface="+mn-ea"/>
                <a:cs typeface="+mn-cs"/>
              </a:rPr>
              <a:t>Αυτού του είδους τα </a:t>
            </a:r>
            <a:r>
              <a:rPr lang="en-US" kern="1200" dirty="0">
                <a:solidFill>
                  <a:schemeClr val="bg1"/>
                </a:solidFill>
                <a:latin typeface="+mn-lt"/>
                <a:ea typeface="+mn-ea"/>
                <a:cs typeface="+mn-cs"/>
              </a:rPr>
              <a:t>Mimetic Models,</a:t>
            </a:r>
            <a:r>
              <a:rPr lang="el-GR" kern="1200" dirty="0">
                <a:solidFill>
                  <a:schemeClr val="bg1"/>
                </a:solidFill>
                <a:latin typeface="+mn-lt"/>
                <a:ea typeface="+mn-ea"/>
                <a:cs typeface="+mn-cs"/>
              </a:rPr>
              <a:t> θα μπορούσαν να χρησιμοποιηθούν για την αντικατάσταση της δουλειάς του ίδιου του δημιουργού/χρήστη, καταβάλλοντας μηδενική προσπάθεια ή χρόνο. Για παράδειγμα, ένας καλλιτέχνης που ειδικεύεται στην προσωπογραφία θα μπορούσε να τα </a:t>
            </a:r>
            <a:r>
              <a:rPr lang="el-GR" dirty="0">
                <a:solidFill>
                  <a:schemeClr val="bg1"/>
                </a:solidFill>
              </a:rPr>
              <a:t>χρησιμοποιήσει </a:t>
            </a:r>
            <a:r>
              <a:rPr lang="el-GR" kern="1200" dirty="0">
                <a:solidFill>
                  <a:schemeClr val="bg1"/>
                </a:solidFill>
                <a:latin typeface="+mn-lt"/>
                <a:ea typeface="+mn-ea"/>
                <a:cs typeface="+mn-cs"/>
              </a:rPr>
              <a:t>για να δημιουργήσει πορτρέτα πελατών. Ή αντίστοιχα, η γραμματεία </a:t>
            </a:r>
            <a:r>
              <a:rPr lang="el-GR" dirty="0">
                <a:solidFill>
                  <a:schemeClr val="bg1"/>
                </a:solidFill>
              </a:rPr>
              <a:t>ενός πανεπιστημιακού τμήματος</a:t>
            </a:r>
            <a:r>
              <a:rPr lang="el-GR" kern="1200" dirty="0">
                <a:solidFill>
                  <a:schemeClr val="bg1"/>
                </a:solidFill>
                <a:latin typeface="+mn-lt"/>
                <a:ea typeface="+mn-ea"/>
                <a:cs typeface="+mn-cs"/>
              </a:rPr>
              <a:t> θα μπορούσε να τα </a:t>
            </a:r>
            <a:r>
              <a:rPr lang="el-GR" dirty="0">
                <a:solidFill>
                  <a:schemeClr val="bg1"/>
                </a:solidFill>
              </a:rPr>
              <a:t>αξιοποιήσει για </a:t>
            </a:r>
            <a:r>
              <a:rPr lang="el-GR" kern="1200" dirty="0">
                <a:solidFill>
                  <a:schemeClr val="bg1"/>
                </a:solidFill>
                <a:latin typeface="+mn-lt"/>
                <a:ea typeface="+mn-ea"/>
                <a:cs typeface="+mn-cs"/>
              </a:rPr>
              <a:t>αυτόματη απάντηση σε </a:t>
            </a:r>
            <a:r>
              <a:rPr lang="en-US" kern="1200" dirty="0">
                <a:solidFill>
                  <a:schemeClr val="bg1"/>
                </a:solidFill>
                <a:latin typeface="+mn-lt"/>
                <a:ea typeface="+mn-ea"/>
                <a:cs typeface="+mn-cs"/>
              </a:rPr>
              <a:t>E-mail</a:t>
            </a:r>
            <a:r>
              <a:rPr lang="el-GR" kern="1200" dirty="0">
                <a:solidFill>
                  <a:schemeClr val="bg1"/>
                </a:solidFill>
                <a:latin typeface="+mn-lt"/>
                <a:ea typeface="+mn-ea"/>
                <a:cs typeface="+mn-cs"/>
              </a:rPr>
              <a:t> φοιτητών.</a:t>
            </a:r>
            <a:endParaRPr lang="en-US" kern="1200" dirty="0">
              <a:solidFill>
                <a:schemeClr val="bg1"/>
              </a:solidFill>
              <a:latin typeface="+mn-lt"/>
              <a:ea typeface="+mn-ea"/>
              <a:cs typeface="+mn-cs"/>
            </a:endParaRPr>
          </a:p>
        </p:txBody>
      </p:sp>
      <p:sp>
        <p:nvSpPr>
          <p:cNvPr id="3" name="TextBox 2">
            <a:extLst>
              <a:ext uri="{FF2B5EF4-FFF2-40B4-BE49-F238E27FC236}">
                <a16:creationId xmlns:a16="http://schemas.microsoft.com/office/drawing/2014/main" id="{E75A459F-8D2A-4F6B-DE1C-ED7681EFC680}"/>
              </a:ext>
            </a:extLst>
          </p:cNvPr>
          <p:cNvSpPr txBox="1"/>
          <p:nvPr/>
        </p:nvSpPr>
        <p:spPr>
          <a:xfrm>
            <a:off x="2499183" y="4295574"/>
            <a:ext cx="9143998" cy="1938992"/>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kern="1200" dirty="0">
                <a:solidFill>
                  <a:schemeClr val="bg1"/>
                </a:solidFill>
                <a:latin typeface="+mn-lt"/>
                <a:ea typeface="+mn-ea"/>
                <a:cs typeface="+mn-cs"/>
              </a:rPr>
              <a:t>Μία ακόμα χρήση τους, θα ήταν η προετοιμασία του δημιουργού/χρήστη τους για τον έξω κόσμο σε σενάρια και καταστάσεις τις οποίες ακόμα δεν έχει βιώσει. Για παράδειγμα, ένα άτομο που επιθυμεί να ενταχθεί σε μια διαδικτυακή ιστοσελίδα γνωριμιών μπορεί να μην είναι εξοικειωμένο με τους χρήστες ή το περιβάλλον του ιστότοπου</a:t>
            </a:r>
            <a:r>
              <a:rPr lang="el-GR" dirty="0">
                <a:solidFill>
                  <a:schemeClr val="bg1"/>
                </a:solidFill>
              </a:rPr>
              <a:t>. Το παραπάνω μιμητικό μοντέλο του εαυτού του, του </a:t>
            </a:r>
            <a:r>
              <a:rPr lang="el-GR" kern="1200" dirty="0">
                <a:solidFill>
                  <a:schemeClr val="bg1"/>
                </a:solidFill>
                <a:latin typeface="+mn-lt"/>
                <a:ea typeface="+mn-ea"/>
                <a:cs typeface="+mn-cs"/>
              </a:rPr>
              <a:t>επιτρέπει να αλληλεπιδράσει με τον διαδικτυακό ιστότοπο και μπορεί να παρατηρήσει τα αποτελέσματα αυτών των αλληλεπιδράσεων με αποτέλεσμα την επιλογή αυτών που φαίνονται πιο ελπιδοφόρες στην πραγματική ζωή.</a:t>
            </a:r>
            <a:endParaRPr lang="en-US" kern="1200" dirty="0" err="1">
              <a:solidFill>
                <a:schemeClr val="bg1"/>
              </a:solidFill>
              <a:latin typeface="+mn-lt"/>
              <a:ea typeface="+mn-ea"/>
              <a:cs typeface="+mn-cs"/>
            </a:endParaRPr>
          </a:p>
        </p:txBody>
      </p:sp>
    </p:spTree>
    <p:extLst>
      <p:ext uri="{BB962C8B-B14F-4D97-AF65-F5344CB8AC3E}">
        <p14:creationId xmlns:p14="http://schemas.microsoft.com/office/powerpoint/2010/main" val="35764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DC9AA97A-6410-961F-E2FA-B39053A3890B}"/>
              </a:ext>
            </a:extLst>
          </p:cNvPr>
          <p:cNvSpPr>
            <a:spLocks noGrp="1"/>
          </p:cNvSpPr>
          <p:nvPr>
            <p:ph type="pic" sz="quarter" idx="10"/>
          </p:nvPr>
        </p:nvSpPr>
        <p:spPr>
          <a:xfrm>
            <a:off x="0" y="-1452"/>
            <a:ext cx="12192000" cy="6859451"/>
          </a:xfrm>
        </p:spPr>
      </p:sp>
      <p:pic>
        <p:nvPicPr>
          <p:cNvPr id="95" name="Picture 2">
            <a:extLst>
              <a:ext uri="{FF2B5EF4-FFF2-40B4-BE49-F238E27FC236}">
                <a16:creationId xmlns:a16="http://schemas.microsoft.com/office/drawing/2014/main" id="{9BE2A25D-E325-9BCF-BD05-451236A14B1C}"/>
              </a:ext>
            </a:extLst>
          </p:cNvPr>
          <p:cNvPicPr>
            <a:picLocks noChangeAspect="1" noChangeArrowheads="1"/>
          </p:cNvPicPr>
          <p:nvPr/>
        </p:nvPicPr>
        <p:blipFill rotWithShape="1">
          <a:blip r:embed="rId6" cstate="print">
            <a:duotone>
              <a:prstClr val="black"/>
              <a:schemeClr val="tx2">
                <a:tint val="45000"/>
                <a:satMod val="400000"/>
              </a:schemeClr>
            </a:duotone>
            <a:alphaModFix amt="35000"/>
            <a:extLst>
              <a:ext uri="{28A0092B-C50C-407E-A947-70E740481C1C}">
                <a14:useLocalDpi xmlns:a14="http://schemas.microsoft.com/office/drawing/2010/main" val="0"/>
              </a:ext>
            </a:extLst>
          </a:blip>
          <a:srcRect/>
          <a:stretch/>
        </p:blipFill>
        <p:spPr bwMode="auto">
          <a:xfrm>
            <a:off x="-17360" y="1977120"/>
            <a:ext cx="7592291" cy="4577589"/>
          </a:xfrm>
          <a:prstGeom prst="rect">
            <a:avLst/>
          </a:prstGeom>
          <a:noFill/>
          <a:effectLst>
            <a:softEdge rad="1003300"/>
          </a:effectLst>
          <a:extLst>
            <a:ext uri="{909E8E84-426E-40DD-AFC4-6F175D3DCCD1}">
              <a14:hiddenFill xmlns:a14="http://schemas.microsoft.com/office/drawing/2010/main">
                <a:solidFill>
                  <a:srgbClr val="FFFFFF"/>
                </a:solidFill>
              </a14:hiddenFill>
            </a:ext>
          </a:extLst>
        </p:spPr>
      </p:pic>
      <p:sp>
        <p:nvSpPr>
          <p:cNvPr id="7" name="Parallelogramm 40">
            <a:extLst>
              <a:ext uri="{FF2B5EF4-FFF2-40B4-BE49-F238E27FC236}">
                <a16:creationId xmlns:a16="http://schemas.microsoft.com/office/drawing/2014/main" id="{EC8EBF47-BBFB-B99E-1B50-711F20033767}"/>
              </a:ext>
            </a:extLst>
          </p:cNvPr>
          <p:cNvSpPr/>
          <p:nvPr/>
        </p:nvSpPr>
        <p:spPr>
          <a:xfrm>
            <a:off x="417270" y="2349576"/>
            <a:ext cx="4309655" cy="4149905"/>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BMWGroupTN Condensed"/>
              <a:ea typeface="+mn-ea"/>
              <a:cs typeface="+mn-cs"/>
            </a:endParaRPr>
          </a:p>
        </p:txBody>
      </p:sp>
      <p:graphicFrame>
        <p:nvGraphicFramePr>
          <p:cNvPr id="4" name="Objek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4" name="Objekt 3"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01610ED2-78DB-451C-9CB6-CCBD6E104813}"/>
              </a:ext>
            </a:extLst>
          </p:cNvPr>
          <p:cNvSpPr/>
          <p:nvPr>
            <p:custDataLst>
              <p:tags r:id="rId3"/>
            </p:custDataLst>
          </p:nvPr>
        </p:nvSpPr>
        <p:spPr>
          <a:xfrm>
            <a:off x="0" y="0"/>
            <a:ext cx="158750" cy="158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1" i="0" u="none" strike="noStrike" kern="1200" cap="none" spc="0" normalizeH="0" baseline="0" noProof="0" dirty="0">
              <a:ln>
                <a:noFill/>
              </a:ln>
              <a:solidFill>
                <a:srgbClr val="000000"/>
              </a:solidFill>
              <a:effectLst/>
              <a:uLnTx/>
              <a:uFillTx/>
              <a:latin typeface="BMW Group Condensed" panose="020B0606020202020204" pitchFamily="34" charset="0"/>
              <a:ea typeface="+mn-ea"/>
              <a:cs typeface="+mn-cs"/>
              <a:sym typeface="BMW Group Condensed" panose="020B0606020202020204" pitchFamily="34" charset="0"/>
            </a:endParaRPr>
          </a:p>
        </p:txBody>
      </p:sp>
      <p:sp>
        <p:nvSpPr>
          <p:cNvPr id="17" name="Parallelogramm 16">
            <a:extLst>
              <a:ext uri="{FF2B5EF4-FFF2-40B4-BE49-F238E27FC236}">
                <a16:creationId xmlns:a16="http://schemas.microsoft.com/office/drawing/2014/main" id="{DD878654-9112-2A25-3972-152B176727CB}"/>
              </a:ext>
            </a:extLst>
          </p:cNvPr>
          <p:cNvSpPr/>
          <p:nvPr/>
        </p:nvSpPr>
        <p:spPr>
          <a:xfrm>
            <a:off x="5097268" y="1478004"/>
            <a:ext cx="3316037" cy="760460"/>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BMWGroupTN Condensed"/>
                <a:ea typeface="+mn-ea"/>
                <a:cs typeface="+mn-cs"/>
              </a:rPr>
              <a:t>Mimetic Models as an End</a:t>
            </a: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41" name="Parallelogramm 40">
            <a:extLst>
              <a:ext uri="{FF2B5EF4-FFF2-40B4-BE49-F238E27FC236}">
                <a16:creationId xmlns:a16="http://schemas.microsoft.com/office/drawing/2014/main" id="{1830683E-905B-F148-6217-B5F595794F8F}"/>
              </a:ext>
            </a:extLst>
          </p:cNvPr>
          <p:cNvSpPr/>
          <p:nvPr/>
        </p:nvSpPr>
        <p:spPr>
          <a:xfrm>
            <a:off x="3846242" y="2351208"/>
            <a:ext cx="4309655" cy="4149905"/>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26" name="Rechteck: abgerundete Ecken 55">
            <a:extLst>
              <a:ext uri="{FF2B5EF4-FFF2-40B4-BE49-F238E27FC236}">
                <a16:creationId xmlns:a16="http://schemas.microsoft.com/office/drawing/2014/main" id="{ABB29074-5575-D0D5-FDA3-9BE538F0EBEA}"/>
              </a:ext>
            </a:extLst>
          </p:cNvPr>
          <p:cNvSpPr/>
          <p:nvPr/>
        </p:nvSpPr>
        <p:spPr>
          <a:xfrm>
            <a:off x="5141315" y="2572508"/>
            <a:ext cx="2511176" cy="1142233"/>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auto" latinLnBrk="0" hangingPunct="1">
              <a:lnSpc>
                <a:spcPct val="100000"/>
              </a:lnSpc>
              <a:spcBef>
                <a:spcPts val="300"/>
              </a:spcBef>
              <a:spcAft>
                <a:spcPts val="0"/>
              </a:spcAft>
              <a:buClrTx/>
              <a:buSzTx/>
              <a:tabLst/>
              <a:defRPr/>
            </a:pPr>
            <a:r>
              <a:rPr kumimoji="0" lang="el-GR" sz="14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rPr>
              <a:t>Υπάρχει κίνδυνος να προτιμάται το </a:t>
            </a:r>
            <a:r>
              <a:rPr kumimoji="0" lang="en-US" sz="14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rPr>
              <a:t>Mimetic Model </a:t>
            </a:r>
            <a:r>
              <a:rPr lang="el-GR" sz="1400" dirty="0">
                <a:solidFill>
                  <a:srgbClr val="FFFFFF"/>
                </a:solidFill>
                <a:latin typeface="BMW Group Condensed" panose="020B0606020202020204" pitchFamily="34" charset="0"/>
              </a:rPr>
              <a:t>σε σχέση με τον ίδιο άνθρωπο, μιας και μπορεί να αποτελεί βελτιωμένη έκδοσή του.</a:t>
            </a:r>
            <a:endParaRPr kumimoji="0" lang="en-GB" sz="14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endParaRPr>
          </a:p>
        </p:txBody>
      </p:sp>
      <p:sp>
        <p:nvSpPr>
          <p:cNvPr id="36" name="Rechteck: abgerundete Ecken 55">
            <a:extLst>
              <a:ext uri="{FF2B5EF4-FFF2-40B4-BE49-F238E27FC236}">
                <a16:creationId xmlns:a16="http://schemas.microsoft.com/office/drawing/2014/main" id="{EC01F4FF-97F8-8438-8C18-5B767CF8E738}"/>
              </a:ext>
            </a:extLst>
          </p:cNvPr>
          <p:cNvSpPr/>
          <p:nvPr/>
        </p:nvSpPr>
        <p:spPr>
          <a:xfrm>
            <a:off x="4744285" y="3893950"/>
            <a:ext cx="2547262" cy="1793613"/>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auto" latinLnBrk="0" hangingPunct="1">
              <a:lnSpc>
                <a:spcPct val="100000"/>
              </a:lnSpc>
              <a:spcBef>
                <a:spcPts val="300"/>
              </a:spcBef>
              <a:spcAft>
                <a:spcPts val="0"/>
              </a:spcAft>
              <a:buClrTx/>
              <a:buSzTx/>
              <a:tabLst/>
              <a:defRPr/>
            </a:pPr>
            <a:r>
              <a:rPr lang="el-GR" sz="1400" dirty="0">
                <a:solidFill>
                  <a:srgbClr val="FFFFFF"/>
                </a:solidFill>
                <a:latin typeface="BMW Group Condensed" panose="020B0606020202020204" pitchFamily="34" charset="0"/>
              </a:rPr>
              <a:t>Ωστόσο, υπάρχει περίπτωση η αναπαράσταση του ατόμου να μην είναι ακριβής, καθώς πολλές φορές παρατηρούνται ανακρίβειες στην συμπεριφορά του </a:t>
            </a:r>
            <a:r>
              <a:rPr lang="en-US" sz="1400" dirty="0">
                <a:solidFill>
                  <a:srgbClr val="FFFFFF"/>
                </a:solidFill>
                <a:latin typeface="BMW Group Condensed" panose="020B0606020202020204" pitchFamily="34" charset="0"/>
              </a:rPr>
              <a:t>Mimetic Model</a:t>
            </a:r>
            <a:r>
              <a:rPr lang="el-GR" sz="1400" dirty="0">
                <a:solidFill>
                  <a:srgbClr val="FFFFFF"/>
                </a:solidFill>
                <a:latin typeface="BMW Group Condensed" panose="020B0606020202020204" pitchFamily="34" charset="0"/>
              </a:rPr>
              <a:t>, με αποτέλεσμα την αλλοίωση της φήμης του πρώτου.</a:t>
            </a:r>
            <a:endParaRPr kumimoji="0" lang="en-GB" sz="14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endParaRPr>
          </a:p>
        </p:txBody>
      </p:sp>
      <p:cxnSp>
        <p:nvCxnSpPr>
          <p:cNvPr id="27" name="Gerader Verbinder 43">
            <a:extLst>
              <a:ext uri="{FF2B5EF4-FFF2-40B4-BE49-F238E27FC236}">
                <a16:creationId xmlns:a16="http://schemas.microsoft.com/office/drawing/2014/main" id="{C442D587-1917-C153-E85E-AD0175D87788}"/>
              </a:ext>
            </a:extLst>
          </p:cNvPr>
          <p:cNvCxnSpPr>
            <a:cxnSpLocks/>
          </p:cNvCxnSpPr>
          <p:nvPr/>
        </p:nvCxnSpPr>
        <p:spPr>
          <a:xfrm>
            <a:off x="4748663" y="3804345"/>
            <a:ext cx="2826268" cy="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82" name="Parallelogramm 81">
            <a:extLst>
              <a:ext uri="{FF2B5EF4-FFF2-40B4-BE49-F238E27FC236}">
                <a16:creationId xmlns:a16="http://schemas.microsoft.com/office/drawing/2014/main" id="{749A76F9-5CAA-888A-E4E4-93C1A61D7002}"/>
              </a:ext>
            </a:extLst>
          </p:cNvPr>
          <p:cNvSpPr/>
          <p:nvPr/>
        </p:nvSpPr>
        <p:spPr>
          <a:xfrm>
            <a:off x="8523194" y="1478003"/>
            <a:ext cx="3316037" cy="760460"/>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FFFFF"/>
                </a:solidFill>
                <a:effectLst/>
                <a:uLnTx/>
                <a:uFillTx/>
                <a:latin typeface="BMWGroupTN Condensed"/>
                <a:ea typeface="+mn-ea"/>
                <a:cs typeface="+mn-cs"/>
              </a:rPr>
              <a:t>Mimetic Models of Oneself</a:t>
            </a:r>
          </a:p>
        </p:txBody>
      </p:sp>
      <p:sp>
        <p:nvSpPr>
          <p:cNvPr id="84" name="Parallelogramm 83">
            <a:extLst>
              <a:ext uri="{FF2B5EF4-FFF2-40B4-BE49-F238E27FC236}">
                <a16:creationId xmlns:a16="http://schemas.microsoft.com/office/drawing/2014/main" id="{12B220E1-A6F8-CDC5-97F5-74B5173A6D09}"/>
              </a:ext>
            </a:extLst>
          </p:cNvPr>
          <p:cNvSpPr/>
          <p:nvPr/>
        </p:nvSpPr>
        <p:spPr>
          <a:xfrm>
            <a:off x="7272168" y="2351208"/>
            <a:ext cx="4309656" cy="4160754"/>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85" name="Rechteck: abgerundete Ecken 55">
            <a:extLst>
              <a:ext uri="{FF2B5EF4-FFF2-40B4-BE49-F238E27FC236}">
                <a16:creationId xmlns:a16="http://schemas.microsoft.com/office/drawing/2014/main" id="{642BF51F-155A-23B0-5B52-F24969100A69}"/>
              </a:ext>
            </a:extLst>
          </p:cNvPr>
          <p:cNvSpPr/>
          <p:nvPr/>
        </p:nvSpPr>
        <p:spPr>
          <a:xfrm>
            <a:off x="8486340" y="2572509"/>
            <a:ext cx="2282857" cy="960248"/>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l-GR" sz="14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rPr>
              <a:t>Η αξία της δουλειάς που κάνει ένα </a:t>
            </a:r>
            <a:r>
              <a:rPr lang="en-US" sz="1400" dirty="0">
                <a:solidFill>
                  <a:srgbClr val="FFFFFF"/>
                </a:solidFill>
                <a:latin typeface="BMW Group Condensed" panose="020B0606020202020204" pitchFamily="34" charset="0"/>
              </a:rPr>
              <a:t>Mimetic Model </a:t>
            </a:r>
            <a:r>
              <a:rPr lang="el-GR" sz="1400" dirty="0">
                <a:solidFill>
                  <a:srgbClr val="FFFFFF"/>
                </a:solidFill>
                <a:latin typeface="BMW Group Condensed" panose="020B0606020202020204" pitchFamily="34" charset="0"/>
              </a:rPr>
              <a:t>δεν θα είναι η ίδια με αυτή του ανθρώπου.</a:t>
            </a:r>
            <a:endParaRPr kumimoji="0" lang="en-GB" sz="1400" b="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endParaRPr>
          </a:p>
        </p:txBody>
      </p:sp>
      <p:sp>
        <p:nvSpPr>
          <p:cNvPr id="86" name="Rechteck: abgerundete Ecken 55">
            <a:extLst>
              <a:ext uri="{FF2B5EF4-FFF2-40B4-BE49-F238E27FC236}">
                <a16:creationId xmlns:a16="http://schemas.microsoft.com/office/drawing/2014/main" id="{D6380190-70FF-A9E1-9F01-5180F234276D}"/>
              </a:ext>
            </a:extLst>
          </p:cNvPr>
          <p:cNvSpPr/>
          <p:nvPr/>
        </p:nvSpPr>
        <p:spPr>
          <a:xfrm>
            <a:off x="8155896" y="3714741"/>
            <a:ext cx="2597689" cy="1322145"/>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l-GR" sz="1400" dirty="0">
                <a:solidFill>
                  <a:srgbClr val="FFFFFF"/>
                </a:solidFill>
                <a:latin typeface="BMW Group Condensed" panose="020B0606020202020204" pitchFamily="34" charset="0"/>
              </a:rPr>
              <a:t>Στην περίπτωση που ένα </a:t>
            </a:r>
            <a:r>
              <a:rPr lang="en-US" sz="1400" dirty="0">
                <a:solidFill>
                  <a:srgbClr val="FFFFFF"/>
                </a:solidFill>
                <a:latin typeface="BMW Group Condensed" panose="020B0606020202020204" pitchFamily="34" charset="0"/>
              </a:rPr>
              <a:t>Mimetic Model </a:t>
            </a:r>
            <a:r>
              <a:rPr lang="el-GR" sz="1400" dirty="0">
                <a:solidFill>
                  <a:srgbClr val="FFFFFF"/>
                </a:solidFill>
                <a:latin typeface="BMW Group Condensed" panose="020B0606020202020204" pitchFamily="34" charset="0"/>
              </a:rPr>
              <a:t>έχει καλύτερη ή χειρότερη απόδοση από τον ίδιο τον δημιουργό/χρήστη, είναι σίγουρο πως θα αλλάξει η στάση απέναντι σε αυτόν.</a:t>
            </a:r>
            <a:endParaRPr kumimoji="0" lang="en-GB" sz="1400" i="0" u="none" strike="noStrike" kern="1200" cap="none" spc="0" normalizeH="0" baseline="0" noProof="0" dirty="0">
              <a:ln>
                <a:noFill/>
              </a:ln>
              <a:solidFill>
                <a:srgbClr val="FFFFFF"/>
              </a:solidFill>
              <a:effectLst/>
              <a:uLnTx/>
              <a:uFillTx/>
              <a:latin typeface="BMW Group Condensed" panose="020B0606020202020204" pitchFamily="34" charset="0"/>
              <a:ea typeface="+mn-ea"/>
              <a:cs typeface="+mn-cs"/>
            </a:endParaRPr>
          </a:p>
        </p:txBody>
      </p:sp>
      <p:cxnSp>
        <p:nvCxnSpPr>
          <p:cNvPr id="88" name="Gerader Verbinder 43">
            <a:extLst>
              <a:ext uri="{FF2B5EF4-FFF2-40B4-BE49-F238E27FC236}">
                <a16:creationId xmlns:a16="http://schemas.microsoft.com/office/drawing/2014/main" id="{2D35E015-66F4-3693-75A3-D0551A2A5AEE}"/>
              </a:ext>
            </a:extLst>
          </p:cNvPr>
          <p:cNvCxnSpPr>
            <a:cxnSpLocks/>
          </p:cNvCxnSpPr>
          <p:nvPr/>
        </p:nvCxnSpPr>
        <p:spPr>
          <a:xfrm>
            <a:off x="8228921" y="3633082"/>
            <a:ext cx="2826268" cy="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cxnSp>
        <p:nvCxnSpPr>
          <p:cNvPr id="19" name="Gerader Verbinder 43">
            <a:extLst>
              <a:ext uri="{FF2B5EF4-FFF2-40B4-BE49-F238E27FC236}">
                <a16:creationId xmlns:a16="http://schemas.microsoft.com/office/drawing/2014/main" id="{FE9C31F7-37BA-C592-41D5-2C6D7412BB2D}"/>
              </a:ext>
            </a:extLst>
          </p:cNvPr>
          <p:cNvCxnSpPr>
            <a:cxnSpLocks/>
          </p:cNvCxnSpPr>
          <p:nvPr/>
        </p:nvCxnSpPr>
        <p:spPr>
          <a:xfrm flipV="1">
            <a:off x="3660308" y="1264865"/>
            <a:ext cx="1556884" cy="5269876"/>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cxnSp>
        <p:nvCxnSpPr>
          <p:cNvPr id="43" name="Gerader Verbinder 43">
            <a:extLst>
              <a:ext uri="{FF2B5EF4-FFF2-40B4-BE49-F238E27FC236}">
                <a16:creationId xmlns:a16="http://schemas.microsoft.com/office/drawing/2014/main" id="{9A26A829-F6EA-4359-88C2-9FFC9E0799C7}"/>
              </a:ext>
            </a:extLst>
          </p:cNvPr>
          <p:cNvCxnSpPr>
            <a:cxnSpLocks/>
          </p:cNvCxnSpPr>
          <p:nvPr/>
        </p:nvCxnSpPr>
        <p:spPr>
          <a:xfrm flipV="1">
            <a:off x="7097120" y="1251189"/>
            <a:ext cx="1554480" cy="530352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8" name="Parallelogramm 16">
            <a:extLst>
              <a:ext uri="{FF2B5EF4-FFF2-40B4-BE49-F238E27FC236}">
                <a16:creationId xmlns:a16="http://schemas.microsoft.com/office/drawing/2014/main" id="{B3B9221F-A8D9-33D3-CB47-F7CFD96BC620}"/>
              </a:ext>
            </a:extLst>
          </p:cNvPr>
          <p:cNvSpPr/>
          <p:nvPr/>
        </p:nvSpPr>
        <p:spPr>
          <a:xfrm>
            <a:off x="1662584" y="1483628"/>
            <a:ext cx="3316037" cy="760460"/>
          </a:xfrm>
          <a:prstGeom prst="parallelogram">
            <a:avLst>
              <a:gd name="adj" fmla="val 29307"/>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BMWGroupTN Condensed"/>
                <a:ea typeface="+mn-ea"/>
                <a:cs typeface="+mn-cs"/>
              </a:rPr>
              <a:t>Mimetic Models as a Means</a:t>
            </a: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3" name="Rechteck: abgerundete Ecken 55">
            <a:extLst>
              <a:ext uri="{FF2B5EF4-FFF2-40B4-BE49-F238E27FC236}">
                <a16:creationId xmlns:a16="http://schemas.microsoft.com/office/drawing/2014/main" id="{2D052D68-8437-1995-A4B4-03DF2E71E145}"/>
              </a:ext>
            </a:extLst>
          </p:cNvPr>
          <p:cNvSpPr/>
          <p:nvPr/>
        </p:nvSpPr>
        <p:spPr>
          <a:xfrm>
            <a:off x="1690810" y="2480207"/>
            <a:ext cx="2718643" cy="1092109"/>
          </a:xfrm>
          <a:prstGeom prst="roundRect">
            <a:avLst>
              <a:gd name="adj" fmla="val 0"/>
            </a:avLst>
          </a:prstGeom>
          <a:noFill/>
          <a:ln w="6350">
            <a:no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auto" latinLnBrk="0" hangingPunct="1">
              <a:lnSpc>
                <a:spcPct val="100000"/>
              </a:lnSpc>
              <a:spcBef>
                <a:spcPts val="300"/>
              </a:spcBef>
              <a:spcAft>
                <a:spcPts val="0"/>
              </a:spcAft>
              <a:buClrTx/>
              <a:buSzTx/>
              <a:tabLst/>
              <a:defRPr/>
            </a:pPr>
            <a:endParaRPr kumimoji="0" lang="en-GB" sz="1600" i="0" u="none" strike="noStrike" kern="1200" cap="none" spc="0" normalizeH="0" baseline="0" noProof="0" dirty="0">
              <a:ln>
                <a:noFill/>
              </a:ln>
              <a:solidFill>
                <a:srgbClr val="FFFFFF"/>
              </a:solidFill>
              <a:effectLst/>
              <a:uLnTx/>
              <a:uFillTx/>
            </a:endParaRPr>
          </a:p>
        </p:txBody>
      </p:sp>
      <p:sp>
        <p:nvSpPr>
          <p:cNvPr id="15" name="TextBox 14">
            <a:extLst>
              <a:ext uri="{FF2B5EF4-FFF2-40B4-BE49-F238E27FC236}">
                <a16:creationId xmlns:a16="http://schemas.microsoft.com/office/drawing/2014/main" id="{C6B2B2E1-F064-AFF3-94A2-AAEE0CE5B589}"/>
              </a:ext>
            </a:extLst>
          </p:cNvPr>
          <p:cNvSpPr txBox="1"/>
          <p:nvPr/>
        </p:nvSpPr>
        <p:spPr>
          <a:xfrm>
            <a:off x="1751073" y="2616875"/>
            <a:ext cx="2504390" cy="861774"/>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400" dirty="0">
                <a:solidFill>
                  <a:schemeClr val="bg1"/>
                </a:solidFill>
              </a:rPr>
              <a:t>Λόγω μη διαθεσιμότητας των </a:t>
            </a:r>
            <a:r>
              <a:rPr lang="en-US" sz="1400" dirty="0">
                <a:solidFill>
                  <a:schemeClr val="bg1"/>
                </a:solidFill>
              </a:rPr>
              <a:t>Mimetic Models </a:t>
            </a:r>
            <a:r>
              <a:rPr lang="el-GR" sz="1400" dirty="0">
                <a:solidFill>
                  <a:schemeClr val="bg1"/>
                </a:solidFill>
              </a:rPr>
              <a:t>σε όλους, παρατηρούνται ανισότητες στους διαγωνισμούς.</a:t>
            </a:r>
            <a:endParaRPr lang="en-US" sz="1400" kern="1200" dirty="0" err="1">
              <a:solidFill>
                <a:schemeClr val="bg1"/>
              </a:solidFill>
            </a:endParaRPr>
          </a:p>
        </p:txBody>
      </p:sp>
      <p:cxnSp>
        <p:nvCxnSpPr>
          <p:cNvPr id="16" name="Gerader Verbinder 43">
            <a:extLst>
              <a:ext uri="{FF2B5EF4-FFF2-40B4-BE49-F238E27FC236}">
                <a16:creationId xmlns:a16="http://schemas.microsoft.com/office/drawing/2014/main" id="{882CD1BF-A1FE-5F29-3AC4-3D45638DE9C7}"/>
              </a:ext>
            </a:extLst>
          </p:cNvPr>
          <p:cNvCxnSpPr>
            <a:cxnSpLocks/>
          </p:cNvCxnSpPr>
          <p:nvPr/>
        </p:nvCxnSpPr>
        <p:spPr>
          <a:xfrm>
            <a:off x="1438414" y="3572316"/>
            <a:ext cx="2826268" cy="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1F528CCA-2307-C4DB-E325-A8D27979C66D}"/>
              </a:ext>
            </a:extLst>
          </p:cNvPr>
          <p:cNvSpPr txBox="1"/>
          <p:nvPr/>
        </p:nvSpPr>
        <p:spPr>
          <a:xfrm>
            <a:off x="1438414" y="3701437"/>
            <a:ext cx="2581596" cy="861774"/>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400" kern="1200" dirty="0">
                <a:solidFill>
                  <a:schemeClr val="bg1"/>
                </a:solidFill>
              </a:rPr>
              <a:t>Γίνεται πιο εύκολη η χειραγώγηση του κόσμου, λόγω της δυνατότητας πλήρης προετοιμασίας για την επαφή δύο ατόμων.</a:t>
            </a:r>
            <a:endParaRPr lang="en-US" sz="1400" kern="1200" dirty="0" err="1">
              <a:solidFill>
                <a:schemeClr val="bg1"/>
              </a:solidFill>
            </a:endParaRPr>
          </a:p>
        </p:txBody>
      </p:sp>
      <p:cxnSp>
        <p:nvCxnSpPr>
          <p:cNvPr id="20" name="Gerader Verbinder 43">
            <a:extLst>
              <a:ext uri="{FF2B5EF4-FFF2-40B4-BE49-F238E27FC236}">
                <a16:creationId xmlns:a16="http://schemas.microsoft.com/office/drawing/2014/main" id="{63A332E2-F40F-268B-EE97-BAD432A088CE}"/>
              </a:ext>
            </a:extLst>
          </p:cNvPr>
          <p:cNvCxnSpPr>
            <a:cxnSpLocks/>
          </p:cNvCxnSpPr>
          <p:nvPr/>
        </p:nvCxnSpPr>
        <p:spPr>
          <a:xfrm>
            <a:off x="1091373" y="4693160"/>
            <a:ext cx="2826268" cy="0"/>
          </a:xfrm>
          <a:prstGeom prst="line">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22" name="Parallelogramm 16">
            <a:extLst>
              <a:ext uri="{FF2B5EF4-FFF2-40B4-BE49-F238E27FC236}">
                <a16:creationId xmlns:a16="http://schemas.microsoft.com/office/drawing/2014/main" id="{E4B3E999-EEDA-231E-C4B7-A04C1C6427BA}"/>
              </a:ext>
            </a:extLst>
          </p:cNvPr>
          <p:cNvSpPr/>
          <p:nvPr/>
        </p:nvSpPr>
        <p:spPr>
          <a:xfrm>
            <a:off x="417270" y="305644"/>
            <a:ext cx="11421961" cy="676209"/>
          </a:xfrm>
          <a:prstGeom prst="parallelogram">
            <a:avLst>
              <a:gd name="adj" fmla="val 0"/>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l-GR" sz="2800" b="1" i="0" u="none" strike="noStrike" kern="1200" cap="all" spc="0" normalizeH="0" baseline="0" noProof="0" dirty="0">
                <a:ln>
                  <a:noFill/>
                </a:ln>
                <a:solidFill>
                  <a:srgbClr val="FFFFFF"/>
                </a:solidFill>
                <a:effectLst/>
                <a:uLnTx/>
                <a:uFillTx/>
                <a:latin typeface="BMWGroupTN Condensed"/>
                <a:ea typeface="+mj-ea"/>
                <a:cs typeface="+mj-cs"/>
              </a:rPr>
              <a:t>ΣΥΝΕΠΕΙΕΣ ΤΩΝ </a:t>
            </a:r>
            <a:r>
              <a:rPr kumimoji="0" lang="en-US" sz="2800" b="1" i="0" u="none" strike="noStrike" kern="1200" cap="all" spc="0" normalizeH="0" baseline="0" noProof="0" dirty="0">
                <a:ln>
                  <a:noFill/>
                </a:ln>
                <a:solidFill>
                  <a:srgbClr val="FFFFFF"/>
                </a:solidFill>
                <a:effectLst/>
                <a:uLnTx/>
                <a:uFillTx/>
                <a:latin typeface="BMWGroupTN Condensed"/>
                <a:ea typeface="+mj-ea"/>
                <a:cs typeface="+mj-cs"/>
              </a:rPr>
              <a:t>MIMETIC MODELS</a:t>
            </a:r>
            <a:endParaRPr kumimoji="0" lang="en-GB" sz="2600" b="1" i="0" u="none" strike="noStrike" kern="1200" cap="all" spc="0" normalizeH="0" baseline="0" noProof="0" dirty="0">
              <a:ln>
                <a:noFill/>
              </a:ln>
              <a:solidFill>
                <a:srgbClr val="FFFFFF"/>
              </a:solidFill>
              <a:effectLst/>
              <a:uLnTx/>
              <a:uFillTx/>
              <a:latin typeface="BMWGroupTN Condensed"/>
              <a:ea typeface="+mj-ea"/>
              <a:cs typeface="+mj-cs"/>
            </a:endParaRPr>
          </a:p>
        </p:txBody>
      </p:sp>
      <p:sp>
        <p:nvSpPr>
          <p:cNvPr id="3" name="TextBox 2">
            <a:extLst>
              <a:ext uri="{FF2B5EF4-FFF2-40B4-BE49-F238E27FC236}">
                <a16:creationId xmlns:a16="http://schemas.microsoft.com/office/drawing/2014/main" id="{77568CB3-ECB0-2613-7CC1-74E368DD0040}"/>
              </a:ext>
            </a:extLst>
          </p:cNvPr>
          <p:cNvSpPr txBox="1"/>
          <p:nvPr/>
        </p:nvSpPr>
        <p:spPr>
          <a:xfrm>
            <a:off x="1159619" y="4774472"/>
            <a:ext cx="2581596" cy="1077218"/>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400" kern="1200" dirty="0">
                <a:solidFill>
                  <a:schemeClr val="bg1"/>
                </a:solidFill>
              </a:rPr>
              <a:t>Χάνεται η συγκατάθεση της απόκτησης πληροφοριών σχετικά με το άτομο και επομένως και η εμπιστοσύνη μεταξύ των δύο ανθρώπων.</a:t>
            </a:r>
            <a:endParaRPr lang="en-US" sz="1400" kern="1200" dirty="0" err="1">
              <a:solidFill>
                <a:schemeClr val="bg1"/>
              </a:solidFill>
            </a:endParaRPr>
          </a:p>
        </p:txBody>
      </p:sp>
    </p:spTree>
    <p:custDataLst>
      <p:tags r:id="rId1"/>
    </p:custDataLst>
    <p:extLst>
      <p:ext uri="{BB962C8B-B14F-4D97-AF65-F5344CB8AC3E}">
        <p14:creationId xmlns:p14="http://schemas.microsoft.com/office/powerpoint/2010/main" val="263163318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1">
            <a:extLst>
              <a:ext uri="{FF2B5EF4-FFF2-40B4-BE49-F238E27FC236}">
                <a16:creationId xmlns:a16="http://schemas.microsoft.com/office/drawing/2014/main" id="{4A904315-78AF-2F84-CDF5-E908B4A6AB59}"/>
              </a:ext>
            </a:extLst>
          </p:cNvPr>
          <p:cNvSpPr>
            <a:spLocks noGrp="1"/>
          </p:cNvSpPr>
          <p:nvPr>
            <p:ph type="pic" sz="quarter" idx="10"/>
          </p:nvPr>
        </p:nvSpPr>
        <p:spPr>
          <a:xfrm>
            <a:off x="0" y="0"/>
            <a:ext cx="12192000" cy="6858000"/>
          </a:xfrm>
        </p:spPr>
      </p:sp>
      <p:pic>
        <p:nvPicPr>
          <p:cNvPr id="30" name="Picture 2">
            <a:extLst>
              <a:ext uri="{FF2B5EF4-FFF2-40B4-BE49-F238E27FC236}">
                <a16:creationId xmlns:a16="http://schemas.microsoft.com/office/drawing/2014/main" id="{D31EC279-9524-B0E5-1615-37BA7EEF675D}"/>
              </a:ext>
            </a:extLst>
          </p:cNvPr>
          <p:cNvPicPr>
            <a:picLocks noChangeAspect="1" noChangeArrowheads="1"/>
          </p:cNvPicPr>
          <p:nvPr/>
        </p:nvPicPr>
        <p:blipFill rotWithShape="1">
          <a:blip r:embed="rId2" cstate="print">
            <a:duotone>
              <a:prstClr val="black"/>
              <a:schemeClr val="tx2">
                <a:tint val="45000"/>
                <a:satMod val="400000"/>
              </a:schemeClr>
            </a:duotone>
            <a:alphaModFix amt="15000"/>
            <a:extLst>
              <a:ext uri="{28A0092B-C50C-407E-A947-70E740481C1C}">
                <a14:useLocalDpi xmlns:a14="http://schemas.microsoft.com/office/drawing/2010/main" val="0"/>
              </a:ext>
            </a:extLst>
          </a:blip>
          <a:srcRect/>
          <a:stretch/>
        </p:blipFill>
        <p:spPr bwMode="auto">
          <a:xfrm>
            <a:off x="-17360" y="1977120"/>
            <a:ext cx="7592291" cy="4577589"/>
          </a:xfrm>
          <a:prstGeom prst="rect">
            <a:avLst/>
          </a:prstGeom>
          <a:noFill/>
          <a:effectLst>
            <a:softEdge rad="1003300"/>
          </a:effectLst>
          <a:extLst>
            <a:ext uri="{909E8E84-426E-40DD-AFC4-6F175D3DCCD1}">
              <a14:hiddenFill xmlns:a14="http://schemas.microsoft.com/office/drawing/2010/main">
                <a:solidFill>
                  <a:srgbClr val="FFFFFF"/>
                </a:solidFill>
              </a14:hiddenFill>
            </a:ext>
          </a:extLst>
        </p:spPr>
      </p:pic>
      <p:sp>
        <p:nvSpPr>
          <p:cNvPr id="12" name="Parallelogramm 16">
            <a:extLst>
              <a:ext uri="{FF2B5EF4-FFF2-40B4-BE49-F238E27FC236}">
                <a16:creationId xmlns:a16="http://schemas.microsoft.com/office/drawing/2014/main" id="{F662D894-8358-F61B-6293-AC454B4ED14E}"/>
              </a:ext>
            </a:extLst>
          </p:cNvPr>
          <p:cNvSpPr/>
          <p:nvPr/>
        </p:nvSpPr>
        <p:spPr>
          <a:xfrm>
            <a:off x="2330908" y="5408115"/>
            <a:ext cx="9395928" cy="1075524"/>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3" name="Parallelogramm 16">
            <a:extLst>
              <a:ext uri="{FF2B5EF4-FFF2-40B4-BE49-F238E27FC236}">
                <a16:creationId xmlns:a16="http://schemas.microsoft.com/office/drawing/2014/main" id="{63B34D2E-CCF7-1C40-0E5C-44741B1C28A2}"/>
              </a:ext>
            </a:extLst>
          </p:cNvPr>
          <p:cNvSpPr/>
          <p:nvPr/>
        </p:nvSpPr>
        <p:spPr>
          <a:xfrm>
            <a:off x="428427" y="4089548"/>
            <a:ext cx="1343843" cy="1075524"/>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5" name="Parallelogramm 16">
            <a:extLst>
              <a:ext uri="{FF2B5EF4-FFF2-40B4-BE49-F238E27FC236}">
                <a16:creationId xmlns:a16="http://schemas.microsoft.com/office/drawing/2014/main" id="{593CB71D-BC9A-5240-0125-120F5C88D0E7}"/>
              </a:ext>
            </a:extLst>
          </p:cNvPr>
          <p:cNvSpPr/>
          <p:nvPr/>
        </p:nvSpPr>
        <p:spPr>
          <a:xfrm>
            <a:off x="406310" y="2752427"/>
            <a:ext cx="1343843" cy="1081022"/>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16" name="Parallelogramm 16">
            <a:extLst>
              <a:ext uri="{FF2B5EF4-FFF2-40B4-BE49-F238E27FC236}">
                <a16:creationId xmlns:a16="http://schemas.microsoft.com/office/drawing/2014/main" id="{D237C4B1-5EEC-86BA-3516-30866EFEAC33}"/>
              </a:ext>
            </a:extLst>
          </p:cNvPr>
          <p:cNvSpPr/>
          <p:nvPr/>
        </p:nvSpPr>
        <p:spPr>
          <a:xfrm>
            <a:off x="417270" y="1426982"/>
            <a:ext cx="1343843" cy="1075525"/>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cxnSp>
        <p:nvCxnSpPr>
          <p:cNvPr id="17" name="Gerader Verbinder 43">
            <a:extLst>
              <a:ext uri="{FF2B5EF4-FFF2-40B4-BE49-F238E27FC236}">
                <a16:creationId xmlns:a16="http://schemas.microsoft.com/office/drawing/2014/main" id="{2DA0F3BD-9B82-C3E0-9219-1AD134831752}"/>
              </a:ext>
            </a:extLst>
          </p:cNvPr>
          <p:cNvCxnSpPr>
            <a:cxnSpLocks/>
          </p:cNvCxnSpPr>
          <p:nvPr/>
        </p:nvCxnSpPr>
        <p:spPr>
          <a:xfrm flipV="1">
            <a:off x="2057400" y="1395108"/>
            <a:ext cx="0" cy="5159601"/>
          </a:xfrm>
          <a:prstGeom prst="line">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25" name="Parallelogramm 16">
            <a:extLst>
              <a:ext uri="{FF2B5EF4-FFF2-40B4-BE49-F238E27FC236}">
                <a16:creationId xmlns:a16="http://schemas.microsoft.com/office/drawing/2014/main" id="{E1A23E78-2509-D9AE-53F8-8BAFDC065288}"/>
              </a:ext>
            </a:extLst>
          </p:cNvPr>
          <p:cNvSpPr/>
          <p:nvPr/>
        </p:nvSpPr>
        <p:spPr>
          <a:xfrm>
            <a:off x="417271" y="305644"/>
            <a:ext cx="11357452" cy="676209"/>
          </a:xfrm>
          <a:prstGeom prst="parallelogram">
            <a:avLst>
              <a:gd name="adj" fmla="val 0"/>
            </a:avLst>
          </a:prstGeom>
          <a:solidFill>
            <a:schemeClr val="tx2">
              <a:alpha val="29000"/>
            </a:schemeClr>
          </a:solidFill>
          <a:ln w="1270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defRPr/>
            </a:pPr>
            <a:r>
              <a:rPr kumimoji="0" lang="el-GR" sz="2800" b="1" i="0" u="none" strike="noStrike" kern="1200" cap="all" spc="0" normalizeH="0" baseline="0" noProof="0" dirty="0">
                <a:ln>
                  <a:noFill/>
                </a:ln>
                <a:solidFill>
                  <a:srgbClr val="FFFFFF"/>
                </a:solidFill>
                <a:effectLst/>
                <a:uLnTx/>
                <a:uFillTx/>
                <a:latin typeface="BMWGroupTN Condensed"/>
                <a:ea typeface="+mj-ea"/>
                <a:cs typeface="+mj-cs"/>
              </a:rPr>
              <a:t>Παραπλησιεσ τεχνολογιεσ</a:t>
            </a:r>
            <a:endParaRPr kumimoji="0" lang="en-GB" sz="28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27" name="TextBox 26">
            <a:extLst>
              <a:ext uri="{FF2B5EF4-FFF2-40B4-BE49-F238E27FC236}">
                <a16:creationId xmlns:a16="http://schemas.microsoft.com/office/drawing/2014/main" id="{FECB34C4-8BD0-F71F-9412-537A66A580F3}"/>
              </a:ext>
            </a:extLst>
          </p:cNvPr>
          <p:cNvSpPr txBox="1"/>
          <p:nvPr/>
        </p:nvSpPr>
        <p:spPr>
          <a:xfrm>
            <a:off x="468024" y="1835648"/>
            <a:ext cx="1242334" cy="246221"/>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n-US" sz="1600" b="1" kern="1200" dirty="0">
                <a:solidFill>
                  <a:schemeClr val="bg1"/>
                </a:solidFill>
                <a:latin typeface="+mn-lt"/>
                <a:ea typeface="+mn-ea"/>
                <a:cs typeface="+mn-cs"/>
              </a:rPr>
              <a:t>Deepfakes</a:t>
            </a:r>
          </a:p>
        </p:txBody>
      </p:sp>
      <p:sp>
        <p:nvSpPr>
          <p:cNvPr id="28" name="TextBox 27">
            <a:extLst>
              <a:ext uri="{FF2B5EF4-FFF2-40B4-BE49-F238E27FC236}">
                <a16:creationId xmlns:a16="http://schemas.microsoft.com/office/drawing/2014/main" id="{5DC92548-6FDF-31A0-6854-26D3BA9BE0BD}"/>
              </a:ext>
            </a:extLst>
          </p:cNvPr>
          <p:cNvSpPr txBox="1"/>
          <p:nvPr/>
        </p:nvSpPr>
        <p:spPr>
          <a:xfrm>
            <a:off x="455867" y="3169827"/>
            <a:ext cx="1242334" cy="246221"/>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n-US" sz="1600" b="1" dirty="0">
                <a:solidFill>
                  <a:schemeClr val="bg1"/>
                </a:solidFill>
              </a:rPr>
              <a:t>Digital Avatars</a:t>
            </a:r>
            <a:endParaRPr lang="en-US" sz="1600" b="1" kern="1200" dirty="0">
              <a:solidFill>
                <a:schemeClr val="bg1"/>
              </a:solidFill>
              <a:latin typeface="+mn-lt"/>
              <a:ea typeface="+mn-ea"/>
              <a:cs typeface="+mn-cs"/>
            </a:endParaRPr>
          </a:p>
        </p:txBody>
      </p:sp>
      <p:sp>
        <p:nvSpPr>
          <p:cNvPr id="29" name="TextBox 28">
            <a:extLst>
              <a:ext uri="{FF2B5EF4-FFF2-40B4-BE49-F238E27FC236}">
                <a16:creationId xmlns:a16="http://schemas.microsoft.com/office/drawing/2014/main" id="{621A4B4E-D41A-13C3-9E4C-73EDA6ED77F1}"/>
              </a:ext>
            </a:extLst>
          </p:cNvPr>
          <p:cNvSpPr txBox="1"/>
          <p:nvPr/>
        </p:nvSpPr>
        <p:spPr>
          <a:xfrm>
            <a:off x="479181" y="4504199"/>
            <a:ext cx="1242334" cy="246221"/>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n-US" sz="1600" b="1" dirty="0">
                <a:solidFill>
                  <a:schemeClr val="bg1"/>
                </a:solidFill>
              </a:rPr>
              <a:t>Style Transfer</a:t>
            </a:r>
            <a:endParaRPr lang="en-US" sz="1600" b="1" kern="1200" dirty="0">
              <a:solidFill>
                <a:schemeClr val="bg1"/>
              </a:solidFill>
              <a:latin typeface="+mn-lt"/>
              <a:ea typeface="+mn-ea"/>
              <a:cs typeface="+mn-cs"/>
            </a:endParaRPr>
          </a:p>
        </p:txBody>
      </p:sp>
      <p:sp>
        <p:nvSpPr>
          <p:cNvPr id="3" name="Parallelogramm 16">
            <a:extLst>
              <a:ext uri="{FF2B5EF4-FFF2-40B4-BE49-F238E27FC236}">
                <a16:creationId xmlns:a16="http://schemas.microsoft.com/office/drawing/2014/main" id="{926430B7-7E63-CBCE-FCD5-AB66CEFE1BFC}"/>
              </a:ext>
            </a:extLst>
          </p:cNvPr>
          <p:cNvSpPr/>
          <p:nvPr/>
        </p:nvSpPr>
        <p:spPr>
          <a:xfrm>
            <a:off x="428427" y="5408115"/>
            <a:ext cx="1343843" cy="1075524"/>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6" name="Parallelogramm 16">
            <a:extLst>
              <a:ext uri="{FF2B5EF4-FFF2-40B4-BE49-F238E27FC236}">
                <a16:creationId xmlns:a16="http://schemas.microsoft.com/office/drawing/2014/main" id="{149D31DC-B3F7-854C-8DC9-5C3F5B527314}"/>
              </a:ext>
            </a:extLst>
          </p:cNvPr>
          <p:cNvSpPr/>
          <p:nvPr/>
        </p:nvSpPr>
        <p:spPr>
          <a:xfrm>
            <a:off x="2328048" y="4089548"/>
            <a:ext cx="9395928" cy="1075524"/>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7" name="Parallelogramm 16">
            <a:extLst>
              <a:ext uri="{FF2B5EF4-FFF2-40B4-BE49-F238E27FC236}">
                <a16:creationId xmlns:a16="http://schemas.microsoft.com/office/drawing/2014/main" id="{0677D7B0-3B04-0A2C-4573-00CFE8AFF401}"/>
              </a:ext>
            </a:extLst>
          </p:cNvPr>
          <p:cNvSpPr/>
          <p:nvPr/>
        </p:nvSpPr>
        <p:spPr>
          <a:xfrm>
            <a:off x="2328048" y="2757925"/>
            <a:ext cx="9395928" cy="1075524"/>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8" name="Parallelogramm 16">
            <a:extLst>
              <a:ext uri="{FF2B5EF4-FFF2-40B4-BE49-F238E27FC236}">
                <a16:creationId xmlns:a16="http://schemas.microsoft.com/office/drawing/2014/main" id="{124B1160-B3E9-5005-7C89-963C427900B9}"/>
              </a:ext>
            </a:extLst>
          </p:cNvPr>
          <p:cNvSpPr/>
          <p:nvPr/>
        </p:nvSpPr>
        <p:spPr>
          <a:xfrm>
            <a:off x="2328048" y="1426982"/>
            <a:ext cx="9395928" cy="1075524"/>
          </a:xfrm>
          <a:prstGeom prst="parallelogram">
            <a:avLst>
              <a:gd name="adj" fmla="val 0"/>
            </a:avLst>
          </a:prstGeom>
          <a:solidFill>
            <a:schemeClr val="tx2">
              <a:alpha val="29000"/>
            </a:schemeClr>
          </a:solidFill>
          <a:ln w="19050">
            <a:solidFill>
              <a:schemeClr val="bg1"/>
            </a:solidFill>
            <a:miter lim="800000"/>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FFFFFF"/>
              </a:solidFill>
              <a:effectLst/>
              <a:uLnTx/>
              <a:uFillTx/>
              <a:latin typeface="BMWGroupTN Condensed"/>
              <a:ea typeface="+mn-ea"/>
              <a:cs typeface="+mn-cs"/>
            </a:endParaRPr>
          </a:p>
        </p:txBody>
      </p:sp>
      <p:sp>
        <p:nvSpPr>
          <p:cNvPr id="9" name="TextBox 8">
            <a:extLst>
              <a:ext uri="{FF2B5EF4-FFF2-40B4-BE49-F238E27FC236}">
                <a16:creationId xmlns:a16="http://schemas.microsoft.com/office/drawing/2014/main" id="{99D770E1-A9C7-A1B2-5EF2-96171FE2B016}"/>
              </a:ext>
            </a:extLst>
          </p:cNvPr>
          <p:cNvSpPr txBox="1"/>
          <p:nvPr/>
        </p:nvSpPr>
        <p:spPr>
          <a:xfrm>
            <a:off x="479181" y="5576545"/>
            <a:ext cx="1242334" cy="738664"/>
          </a:xfrm>
          <a:prstGeom prst="rect">
            <a:avLst/>
          </a:prstGeom>
        </p:spPr>
        <p:txBody>
          <a:bodyPr vert="horz" wrap="square" lIns="0" tIns="0" rIns="0" bIns="0" rtlCol="0">
            <a:spAutoFit/>
          </a:bodyPr>
          <a:lstStyle/>
          <a:p>
            <a:pPr marL="0" indent="0" algn="ctr" defTabSz="914400" rtl="0" eaLnBrk="1" latinLnBrk="0" hangingPunct="1">
              <a:lnSpc>
                <a:spcPct val="100000"/>
              </a:lnSpc>
              <a:spcBef>
                <a:spcPts val="0"/>
              </a:spcBef>
              <a:spcAft>
                <a:spcPts val="600"/>
              </a:spcAft>
              <a:buClr>
                <a:schemeClr val="tx2"/>
              </a:buClr>
              <a:buFontTx/>
              <a:buNone/>
            </a:pPr>
            <a:r>
              <a:rPr lang="en-US" sz="1600" b="1" kern="1200" dirty="0">
                <a:solidFill>
                  <a:schemeClr val="bg1"/>
                </a:solidFill>
                <a:latin typeface="+mn-lt"/>
                <a:ea typeface="+mn-ea"/>
                <a:cs typeface="+mn-cs"/>
              </a:rPr>
              <a:t>Multi-modal generative agents</a:t>
            </a:r>
          </a:p>
        </p:txBody>
      </p:sp>
      <p:sp>
        <p:nvSpPr>
          <p:cNvPr id="14" name="TextBox 13">
            <a:extLst>
              <a:ext uri="{FF2B5EF4-FFF2-40B4-BE49-F238E27FC236}">
                <a16:creationId xmlns:a16="http://schemas.microsoft.com/office/drawing/2014/main" id="{5E8FD540-51E6-0120-1996-43E1F87CF206}"/>
              </a:ext>
            </a:extLst>
          </p:cNvPr>
          <p:cNvSpPr txBox="1"/>
          <p:nvPr/>
        </p:nvSpPr>
        <p:spPr>
          <a:xfrm>
            <a:off x="2449695" y="1507899"/>
            <a:ext cx="9274281" cy="861774"/>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400" kern="1200" dirty="0">
                <a:solidFill>
                  <a:schemeClr val="bg1"/>
                </a:solidFill>
                <a:latin typeface="+mn-lt"/>
                <a:ea typeface="+mn-ea"/>
                <a:cs typeface="+mn-cs"/>
              </a:rPr>
              <a:t>Ο όρος </a:t>
            </a:r>
            <a:r>
              <a:rPr lang="en-US" sz="1400" kern="1200" dirty="0">
                <a:solidFill>
                  <a:schemeClr val="bg1"/>
                </a:solidFill>
                <a:latin typeface="+mn-lt"/>
                <a:ea typeface="+mn-ea"/>
                <a:cs typeface="+mn-cs"/>
              </a:rPr>
              <a:t>Deepfake </a:t>
            </a:r>
            <a:r>
              <a:rPr lang="el-GR" sz="1400" kern="1200" dirty="0">
                <a:solidFill>
                  <a:schemeClr val="bg1"/>
                </a:solidFill>
                <a:latin typeface="+mn-lt"/>
                <a:ea typeface="+mn-ea"/>
                <a:cs typeface="+mn-cs"/>
              </a:rPr>
              <a:t>αναφέρεται σε ένα σύνολο τεχνικών για τη χειραγώγηση βίντεο ή εικόνων για την αντικατάσταση ή να δημιουργηθεί η ομοιότητα ενός προσώπου.</a:t>
            </a:r>
            <a:r>
              <a:rPr lang="en-US" sz="1400" kern="1200" dirty="0">
                <a:solidFill>
                  <a:schemeClr val="bg1"/>
                </a:solidFill>
                <a:latin typeface="+mn-lt"/>
                <a:ea typeface="+mn-ea"/>
                <a:cs typeface="+mn-cs"/>
              </a:rPr>
              <a:t> </a:t>
            </a:r>
            <a:r>
              <a:rPr lang="el-GR" sz="1400" kern="1200" dirty="0">
                <a:solidFill>
                  <a:schemeClr val="bg1"/>
                </a:solidFill>
                <a:latin typeface="+mn-lt"/>
                <a:ea typeface="+mn-ea"/>
                <a:cs typeface="+mn-cs"/>
              </a:rPr>
              <a:t>Εγείρονται παρόμοιες ανησυχίες με αυτές που συναντώνται στα </a:t>
            </a:r>
            <a:r>
              <a:rPr lang="en-US" sz="1400" kern="1200" dirty="0">
                <a:solidFill>
                  <a:schemeClr val="bg1"/>
                </a:solidFill>
                <a:latin typeface="+mn-lt"/>
                <a:ea typeface="+mn-ea"/>
                <a:cs typeface="+mn-cs"/>
              </a:rPr>
              <a:t>Mimetic Models</a:t>
            </a:r>
            <a:r>
              <a:rPr lang="el-GR" sz="1400" dirty="0">
                <a:solidFill>
                  <a:schemeClr val="bg1"/>
                </a:solidFill>
              </a:rPr>
              <a:t>, όντας ο #1 λόγος ψευδών ειδήσεων. Ωστόσο, μία βασική διάκρισή τους με τα </a:t>
            </a:r>
            <a:r>
              <a:rPr lang="en-US" sz="1400" dirty="0">
                <a:solidFill>
                  <a:schemeClr val="bg1"/>
                </a:solidFill>
              </a:rPr>
              <a:t>Mimetic Models, </a:t>
            </a:r>
            <a:r>
              <a:rPr lang="el-GR" sz="1400" dirty="0">
                <a:solidFill>
                  <a:schemeClr val="bg1"/>
                </a:solidFill>
              </a:rPr>
              <a:t>είναι σχεδιασμένα για αλληλεπίδραση σε νέες καταστάσεις, ενώ τα </a:t>
            </a:r>
            <a:r>
              <a:rPr lang="en-US" sz="1400" dirty="0">
                <a:solidFill>
                  <a:schemeClr val="bg1"/>
                </a:solidFill>
              </a:rPr>
              <a:t>deep-fakes </a:t>
            </a:r>
            <a:r>
              <a:rPr lang="el-GR" sz="1400" dirty="0">
                <a:solidFill>
                  <a:schemeClr val="bg1"/>
                </a:solidFill>
              </a:rPr>
              <a:t>είναι προγραμματισμένα για μία μεμονωμένη συμπεριφορά.</a:t>
            </a:r>
            <a:endParaRPr lang="en-US" sz="1400" kern="1200" dirty="0">
              <a:solidFill>
                <a:schemeClr val="bg1"/>
              </a:solidFill>
              <a:latin typeface="+mn-lt"/>
              <a:ea typeface="+mn-ea"/>
              <a:cs typeface="+mn-cs"/>
            </a:endParaRPr>
          </a:p>
        </p:txBody>
      </p:sp>
      <p:sp>
        <p:nvSpPr>
          <p:cNvPr id="18" name="TextBox 17">
            <a:extLst>
              <a:ext uri="{FF2B5EF4-FFF2-40B4-BE49-F238E27FC236}">
                <a16:creationId xmlns:a16="http://schemas.microsoft.com/office/drawing/2014/main" id="{F752BE3A-3C9F-4B86-65C0-1EB57066A5F8}"/>
              </a:ext>
            </a:extLst>
          </p:cNvPr>
          <p:cNvSpPr txBox="1"/>
          <p:nvPr/>
        </p:nvSpPr>
        <p:spPr>
          <a:xfrm>
            <a:off x="2449694" y="2840941"/>
            <a:ext cx="9274281" cy="861774"/>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400" kern="1200" dirty="0">
                <a:solidFill>
                  <a:schemeClr val="bg1"/>
                </a:solidFill>
                <a:latin typeface="+mn-lt"/>
                <a:ea typeface="+mn-ea"/>
                <a:cs typeface="+mn-cs"/>
              </a:rPr>
              <a:t>Πρόκειται για την ψηφιακή απεικόνισή των χρηστών, είτε ως μία απλή εικόνα καρτούν, είτε ως ένα σύνθετο </a:t>
            </a:r>
            <a:r>
              <a:rPr lang="en-US" sz="1400" kern="1200" dirty="0">
                <a:solidFill>
                  <a:schemeClr val="bg1"/>
                </a:solidFill>
                <a:latin typeface="+mn-lt"/>
                <a:ea typeface="+mn-ea"/>
                <a:cs typeface="+mn-cs"/>
              </a:rPr>
              <a:t>3D </a:t>
            </a:r>
            <a:r>
              <a:rPr lang="el-GR" sz="1400" kern="1200" dirty="0">
                <a:solidFill>
                  <a:schemeClr val="bg1"/>
                </a:solidFill>
                <a:latin typeface="+mn-lt"/>
                <a:ea typeface="+mn-ea"/>
                <a:cs typeface="+mn-cs"/>
              </a:rPr>
              <a:t>μοντέλο. Διεγείρονται ανησυχίες σχετικά με την κακή χρήση τους όπως και με τα </a:t>
            </a:r>
            <a:r>
              <a:rPr lang="en-US" sz="1400" kern="1200" dirty="0">
                <a:solidFill>
                  <a:schemeClr val="bg1"/>
                </a:solidFill>
                <a:latin typeface="+mn-lt"/>
                <a:ea typeface="+mn-ea"/>
                <a:cs typeface="+mn-cs"/>
              </a:rPr>
              <a:t>Mimetic Models.</a:t>
            </a:r>
            <a:r>
              <a:rPr lang="el-GR" sz="1400" kern="1200" dirty="0">
                <a:solidFill>
                  <a:schemeClr val="bg1"/>
                </a:solidFill>
                <a:latin typeface="+mn-lt"/>
                <a:ea typeface="+mn-ea"/>
                <a:cs typeface="+mn-cs"/>
              </a:rPr>
              <a:t> Συχνά, οι χρήστες δένονται συναισθηματικά με τα </a:t>
            </a:r>
            <a:r>
              <a:rPr lang="en-US" sz="1400" kern="1200" dirty="0">
                <a:solidFill>
                  <a:schemeClr val="bg1"/>
                </a:solidFill>
                <a:latin typeface="+mn-lt"/>
                <a:ea typeface="+mn-ea"/>
                <a:cs typeface="+mn-cs"/>
              </a:rPr>
              <a:t>Avatars </a:t>
            </a:r>
            <a:r>
              <a:rPr lang="el-GR" sz="1400" kern="1200" dirty="0">
                <a:solidFill>
                  <a:schemeClr val="bg1"/>
                </a:solidFill>
                <a:latin typeface="+mn-lt"/>
                <a:ea typeface="+mn-ea"/>
                <a:cs typeface="+mn-cs"/>
              </a:rPr>
              <a:t>προσπαθώντας να αλλάξουν την κανονική συμπεριφορά/χαρακτηριστικά τους, ώστε να μοιάσουν σε αυτά. Βασική διαφορά με τα </a:t>
            </a:r>
            <a:r>
              <a:rPr lang="en-US" sz="1400" kern="1200" dirty="0">
                <a:solidFill>
                  <a:schemeClr val="bg1"/>
                </a:solidFill>
                <a:latin typeface="+mn-lt"/>
                <a:ea typeface="+mn-ea"/>
                <a:cs typeface="+mn-cs"/>
              </a:rPr>
              <a:t>Mimetic Models </a:t>
            </a:r>
            <a:r>
              <a:rPr lang="el-GR" sz="1400" kern="1200" dirty="0">
                <a:solidFill>
                  <a:schemeClr val="bg1"/>
                </a:solidFill>
                <a:latin typeface="+mn-lt"/>
                <a:ea typeface="+mn-ea"/>
                <a:cs typeface="+mn-cs"/>
              </a:rPr>
              <a:t>είναι ότι δεν έχουν κανέναν βαθμό ελευθερίας.</a:t>
            </a:r>
            <a:endParaRPr lang="en-US" sz="1400" kern="1200" dirty="0">
              <a:solidFill>
                <a:schemeClr val="bg1"/>
              </a:solidFill>
              <a:latin typeface="+mn-lt"/>
              <a:ea typeface="+mn-ea"/>
              <a:cs typeface="+mn-cs"/>
            </a:endParaRPr>
          </a:p>
        </p:txBody>
      </p:sp>
      <p:sp>
        <p:nvSpPr>
          <p:cNvPr id="19" name="TextBox 18">
            <a:extLst>
              <a:ext uri="{FF2B5EF4-FFF2-40B4-BE49-F238E27FC236}">
                <a16:creationId xmlns:a16="http://schemas.microsoft.com/office/drawing/2014/main" id="{7BE7F68F-E94F-EF59-64C8-EA9263E6AC86}"/>
              </a:ext>
            </a:extLst>
          </p:cNvPr>
          <p:cNvSpPr txBox="1"/>
          <p:nvPr/>
        </p:nvSpPr>
        <p:spPr>
          <a:xfrm>
            <a:off x="2449693" y="4196422"/>
            <a:ext cx="9274281" cy="861774"/>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400" kern="1200" dirty="0">
                <a:solidFill>
                  <a:schemeClr val="bg1"/>
                </a:solidFill>
                <a:latin typeface="+mn-lt"/>
                <a:ea typeface="+mn-ea"/>
                <a:cs typeface="+mn-cs"/>
              </a:rPr>
              <a:t>Είναι μια τεχνική κατά την οποία ένας αλγόριθμος μετασχηματίζει ένα κομμάτι πολυμέσων για να το αποδώσει στο</a:t>
            </a:r>
            <a:r>
              <a:rPr lang="en-US" sz="1400" kern="1200" dirty="0">
                <a:solidFill>
                  <a:schemeClr val="bg1"/>
                </a:solidFill>
                <a:latin typeface="+mn-lt"/>
                <a:ea typeface="+mn-ea"/>
                <a:cs typeface="+mn-cs"/>
              </a:rPr>
              <a:t> </a:t>
            </a:r>
            <a:r>
              <a:rPr lang="el-GR" sz="1400" kern="1200" dirty="0">
                <a:solidFill>
                  <a:schemeClr val="bg1"/>
                </a:solidFill>
                <a:latin typeface="+mn-lt"/>
                <a:ea typeface="+mn-ea"/>
                <a:cs typeface="+mn-cs"/>
              </a:rPr>
              <a:t>στυλ ενός συγκεκριμένου συγγραφέα-στόχου. </a:t>
            </a:r>
            <a:r>
              <a:rPr lang="el-GR" sz="1400" dirty="0">
                <a:solidFill>
                  <a:schemeClr val="bg1"/>
                </a:solidFill>
              </a:rPr>
              <a:t>Το </a:t>
            </a:r>
            <a:r>
              <a:rPr lang="en-US" sz="1400" dirty="0">
                <a:solidFill>
                  <a:schemeClr val="bg1"/>
                </a:solidFill>
              </a:rPr>
              <a:t>Style Transferring </a:t>
            </a:r>
            <a:r>
              <a:rPr lang="el-GR" sz="1400" kern="1200" dirty="0">
                <a:solidFill>
                  <a:schemeClr val="bg1"/>
                </a:solidFill>
                <a:latin typeface="+mn-lt"/>
                <a:ea typeface="+mn-ea"/>
                <a:cs typeface="+mn-cs"/>
              </a:rPr>
              <a:t>συνήθως χρησιμοποιεί μία στατική αρχική εικόνα, βίντεο, ήχο ή άλλη μορφή. Ωστόσο, σε ένα ευρύτερο επίπεδο αφαίρεσης, μπορεί να θεωρηθεί ως η δημιουργία ενός μιμητικού μοντέλου ειδικού σκοπού του συγγραφέα-στόχου, με σκοπό την προτροπή για την παραγωγ</a:t>
            </a:r>
            <a:r>
              <a:rPr lang="el-GR" sz="1400" dirty="0">
                <a:solidFill>
                  <a:schemeClr val="bg1"/>
                </a:solidFill>
              </a:rPr>
              <a:t>ή ενός </a:t>
            </a:r>
            <a:r>
              <a:rPr lang="el-GR" sz="1400" kern="1200" dirty="0">
                <a:solidFill>
                  <a:schemeClr val="bg1"/>
                </a:solidFill>
                <a:latin typeface="+mn-lt"/>
                <a:ea typeface="+mn-ea"/>
                <a:cs typeface="+mn-cs"/>
              </a:rPr>
              <a:t>νέου έργου στο δικό του ύφο</a:t>
            </a:r>
            <a:r>
              <a:rPr lang="el-GR" sz="1400" dirty="0">
                <a:solidFill>
                  <a:schemeClr val="bg1"/>
                </a:solidFill>
              </a:rPr>
              <a:t>ς.</a:t>
            </a:r>
            <a:endParaRPr lang="en-US" sz="1400" kern="1200" dirty="0">
              <a:solidFill>
                <a:schemeClr val="bg1"/>
              </a:solidFill>
              <a:latin typeface="+mn-lt"/>
              <a:ea typeface="+mn-ea"/>
              <a:cs typeface="+mn-cs"/>
            </a:endParaRPr>
          </a:p>
        </p:txBody>
      </p:sp>
      <p:sp>
        <p:nvSpPr>
          <p:cNvPr id="38" name="TextBox 37">
            <a:extLst>
              <a:ext uri="{FF2B5EF4-FFF2-40B4-BE49-F238E27FC236}">
                <a16:creationId xmlns:a16="http://schemas.microsoft.com/office/drawing/2014/main" id="{8B006A86-2EE2-E727-B933-CC6EEC956E31}"/>
              </a:ext>
            </a:extLst>
          </p:cNvPr>
          <p:cNvSpPr txBox="1"/>
          <p:nvPr/>
        </p:nvSpPr>
        <p:spPr>
          <a:xfrm>
            <a:off x="2555681" y="5616426"/>
            <a:ext cx="8940661" cy="646331"/>
          </a:xfrm>
          <a:prstGeom prst="rect">
            <a:avLst/>
          </a:prstGeom>
        </p:spPr>
        <p:txBody>
          <a:bodyPr vert="horz" wrap="square" lIns="0" tIns="0" rIns="0" bIns="0" rtlCol="0">
            <a:spAutoFit/>
          </a:bodyPr>
          <a:lstStyle/>
          <a:p>
            <a:pPr marL="0" indent="0" algn="l" defTabSz="914400" rtl="0" eaLnBrk="1" latinLnBrk="0" hangingPunct="1">
              <a:lnSpc>
                <a:spcPct val="100000"/>
              </a:lnSpc>
              <a:spcBef>
                <a:spcPts val="0"/>
              </a:spcBef>
              <a:spcAft>
                <a:spcPts val="600"/>
              </a:spcAft>
              <a:buClr>
                <a:schemeClr val="tx2"/>
              </a:buClr>
              <a:buFontTx/>
              <a:buNone/>
            </a:pPr>
            <a:r>
              <a:rPr lang="el-GR" sz="1400" kern="1200" dirty="0">
                <a:solidFill>
                  <a:schemeClr val="bg1"/>
                </a:solidFill>
                <a:latin typeface="+mn-lt"/>
                <a:ea typeface="+mn-ea"/>
                <a:cs typeface="+mn-cs"/>
              </a:rPr>
              <a:t>Αποτελούν την μετατροπή εικόνων σε κείμενο ή κειμένων σε εικόνες. Αυτά τα συστήματα επιτρέπουν την μίμηση του στυλ συγκεκριμένων ανθρώπων. Η γέννηση Mimetic Models, δεν είναι ο στόχος τους, αλλά μπορεί τελικά να αποτελέσουν τα θεμέλια για την δημιουργία τους.</a:t>
            </a:r>
          </a:p>
        </p:txBody>
      </p:sp>
    </p:spTree>
    <p:extLst>
      <p:ext uri="{BB962C8B-B14F-4D97-AF65-F5344CB8AC3E}">
        <p14:creationId xmlns:p14="http://schemas.microsoft.com/office/powerpoint/2010/main" val="156390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Εικόνα 15">
            <a:extLst>
              <a:ext uri="{FF2B5EF4-FFF2-40B4-BE49-F238E27FC236}">
                <a16:creationId xmlns:a16="http://schemas.microsoft.com/office/drawing/2014/main" id="{477F9DF1-7A89-4DC0-3CA3-401DD6461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15" name="Objekt 14" hidden="1">
            <a:extLst>
              <a:ext uri="{FF2B5EF4-FFF2-40B4-BE49-F238E27FC236}">
                <a16:creationId xmlns:a16="http://schemas.microsoft.com/office/drawing/2014/main" id="{D6699A35-DB8F-4677-BD7A-4688A9C979E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4" progId="TCLayout.ActiveDocument.1">
                  <p:embed/>
                </p:oleObj>
              </mc:Choice>
              <mc:Fallback>
                <p:oleObj name="think-cell Folie" r:id="rId5" imgW="344" imgH="344" progId="TCLayout.ActiveDocument.1">
                  <p:embed/>
                  <p:pic>
                    <p:nvPicPr>
                      <p:cNvPr id="15" name="Objekt 14" hidden="1">
                        <a:extLst>
                          <a:ext uri="{FF2B5EF4-FFF2-40B4-BE49-F238E27FC236}">
                            <a16:creationId xmlns:a16="http://schemas.microsoft.com/office/drawing/2014/main" id="{D6699A35-DB8F-4677-BD7A-4688A9C979E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4D79161-0094-4E7F-A7E5-3A794952AFCD}"/>
              </a:ext>
            </a:extLst>
          </p:cNvPr>
          <p:cNvSpPr>
            <a:spLocks noGrp="1"/>
          </p:cNvSpPr>
          <p:nvPr>
            <p:ph type="ctrTitle"/>
          </p:nvPr>
        </p:nvSpPr>
        <p:spPr>
          <a:xfrm>
            <a:off x="0" y="332031"/>
            <a:ext cx="12192000" cy="1253402"/>
          </a:xfrm>
          <a:solidFill>
            <a:srgbClr val="333333">
              <a:alpha val="49804"/>
            </a:srgbClr>
          </a:solidFill>
        </p:spPr>
        <p:txBody>
          <a:bodyPr vert="horz"/>
          <a:lstStyle/>
          <a:p>
            <a:r>
              <a:rPr lang="el-GR" sz="3600" b="1" dirty="0"/>
              <a:t>Ευχαριστουμε για την </a:t>
            </a:r>
            <a:br>
              <a:rPr lang="el-GR" sz="3600" b="1" dirty="0"/>
            </a:br>
            <a:r>
              <a:rPr lang="el-GR" sz="3600" b="1" dirty="0"/>
              <a:t>παρακολουθηση</a:t>
            </a:r>
            <a:endParaRPr lang="en-GB" sz="3600" b="1" dirty="0"/>
          </a:p>
        </p:txBody>
      </p:sp>
      <p:sp>
        <p:nvSpPr>
          <p:cNvPr id="3" name="Untertitel 2">
            <a:extLst>
              <a:ext uri="{FF2B5EF4-FFF2-40B4-BE49-F238E27FC236}">
                <a16:creationId xmlns:a16="http://schemas.microsoft.com/office/drawing/2014/main" id="{DC1DDDDE-FD3E-4B33-9C23-E633BE14A3CA}"/>
              </a:ext>
            </a:extLst>
          </p:cNvPr>
          <p:cNvSpPr>
            <a:spLocks noGrp="1"/>
          </p:cNvSpPr>
          <p:nvPr>
            <p:ph type="subTitle" idx="1"/>
          </p:nvPr>
        </p:nvSpPr>
        <p:spPr>
          <a:xfrm>
            <a:off x="0" y="5514024"/>
            <a:ext cx="12191999" cy="760959"/>
          </a:xfrm>
          <a:solidFill>
            <a:srgbClr val="333333">
              <a:alpha val="49804"/>
            </a:srgbClr>
          </a:solidFill>
        </p:spPr>
        <p:txBody>
          <a:bodyPr/>
          <a:lstStyle/>
          <a:p>
            <a:r>
              <a:rPr lang="en-US" cap="none" dirty="0"/>
              <a:t>Link </a:t>
            </a:r>
            <a:r>
              <a:rPr lang="el-GR" cap="none" dirty="0"/>
              <a:t>για το Βίντεο-Παρουσίαση:</a:t>
            </a:r>
          </a:p>
          <a:p>
            <a:endParaRPr lang="en-GB" cap="none" dirty="0"/>
          </a:p>
        </p:txBody>
      </p:sp>
      <p:sp>
        <p:nvSpPr>
          <p:cNvPr id="19" name="Text Placeholder 9">
            <a:extLst>
              <a:ext uri="{FF2B5EF4-FFF2-40B4-BE49-F238E27FC236}">
                <a16:creationId xmlns:a16="http://schemas.microsoft.com/office/drawing/2014/main" id="{B3214DBD-CABC-7D2B-00F7-9D35BD2C1C3A}"/>
              </a:ext>
            </a:extLst>
          </p:cNvPr>
          <p:cNvSpPr>
            <a:spLocks noGrp="1"/>
          </p:cNvSpPr>
          <p:nvPr>
            <p:ph type="body" sz="quarter" idx="22"/>
          </p:nvPr>
        </p:nvSpPr>
        <p:spPr>
          <a:xfrm>
            <a:off x="8164945" y="5740615"/>
            <a:ext cx="4027055" cy="872620"/>
          </a:xfrm>
        </p:spPr>
        <p:txBody>
          <a:bodyPr/>
          <a:lstStyle/>
          <a:p>
            <a:pPr algn="r"/>
            <a:r>
              <a:rPr lang="el-GR" dirty="0" err="1"/>
              <a:t>Ρουμπίνη</a:t>
            </a:r>
            <a:r>
              <a:rPr lang="el-GR" dirty="0"/>
              <a:t>-Μαρία </a:t>
            </a:r>
            <a:r>
              <a:rPr lang="el-GR" dirty="0" err="1"/>
              <a:t>Αγγουρά</a:t>
            </a:r>
            <a:endParaRPr lang="el-GR" dirty="0"/>
          </a:p>
          <a:p>
            <a:pPr algn="r"/>
            <a:r>
              <a:rPr lang="el-GR" dirty="0"/>
              <a:t>Ιάσονας Παυλόπουλος</a:t>
            </a:r>
            <a:endParaRPr lang="en-GB" dirty="0"/>
          </a:p>
        </p:txBody>
      </p:sp>
    </p:spTree>
    <p:extLst>
      <p:ext uri="{BB962C8B-B14F-4D97-AF65-F5344CB8AC3E}">
        <p14:creationId xmlns:p14="http://schemas.microsoft.com/office/powerpoint/2010/main" val="3334165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 name="THINKCELLPRESENTATIONDONOTDELETE" val="&lt;?xml version=&quot;1.0&quot; encoding=&quot;UTF-16&quot; standalone=&quot;yes&quot;?&gt;&lt;root reqver=&quot;27037&quot;&gt;&lt;version val=&quot;3261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MIO_GUID" val="1ee67eba-2cc5-4b0f-8cc9-ea20f8a458ea"/>
  <p:tag name="MIO_EKGUID" val="3b52ac0f-e99c-43cf-bbaa-a6b183ba7066"/>
  <p:tag name="MIO_UPDATE" val="True"/>
  <p:tag name="MIO_VERSION" val="23.03.2018 14:49:31"/>
  <p:tag name="MIO_DBID" val="917DD09C-76C3-4640-8E0D-382111CB3B69"/>
  <p:tag name="MIO_LASTDOWNLOADED" val="08.05.2019 16:45:48"/>
  <p:tag name="MIO_OBJECTNAME" val="PUZZLE. (5)"/>
  <p:tag name="MIO_LASTEDITORNAME" val="empower enterpris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dTrFsYoqqBslSH_5bO93bg"/>
</p:tagLst>
</file>

<file path=ppt/tags/tag29.xml><?xml version="1.0" encoding="utf-8"?>
<p:tagLst xmlns:a="http://schemas.openxmlformats.org/drawingml/2006/main" xmlns:r="http://schemas.openxmlformats.org/officeDocument/2006/relationships" xmlns:p="http://schemas.openxmlformats.org/presentationml/2006/main">
  <p:tag name="MIO_GUID" val="1ee67eba-2cc5-4b0f-8cc9-ea20f8a458ea"/>
  <p:tag name="MIO_EKGUID" val="3b52ac0f-e99c-43cf-bbaa-a6b183ba7066"/>
  <p:tag name="MIO_UPDATE" val="True"/>
  <p:tag name="MIO_VERSION" val="23.03.2018 14:49:31"/>
  <p:tag name="MIO_DBID" val="917DD09C-76C3-4640-8E0D-382111CB3B69"/>
  <p:tag name="MIO_LASTDOWNLOADED" val="08.05.2019 16:45:48"/>
  <p:tag name="MIO_OBJECTNAME" val="PUZZLE. (5)"/>
  <p:tag name="MIO_LASTEDITORNAME" val="empower enterpris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dTrFsYoqqBslSH_5bO93b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MW Group 2021">
  <a:themeElements>
    <a:clrScheme name="BMW Group 21">
      <a:dk1>
        <a:srgbClr val="000000"/>
      </a:dk1>
      <a:lt1>
        <a:srgbClr val="FFFFFF"/>
      </a:lt1>
      <a:dk2>
        <a:srgbClr val="035970"/>
      </a:dk2>
      <a:lt2>
        <a:srgbClr val="92A2BD"/>
      </a:lt2>
      <a:accent1>
        <a:srgbClr val="548D9E"/>
      </a:accent1>
      <a:accent2>
        <a:srgbClr val="85ACB9"/>
      </a:accent2>
      <a:accent3>
        <a:srgbClr val="ABC4CF"/>
      </a:accent3>
      <a:accent4>
        <a:srgbClr val="C8D7E0"/>
      </a:accent4>
      <a:accent5>
        <a:srgbClr val="DEE5EC"/>
      </a:accent5>
      <a:accent6>
        <a:srgbClr val="E8EBF1"/>
      </a:accent6>
      <a:hlink>
        <a:srgbClr val="000000"/>
      </a:hlink>
      <a:folHlink>
        <a:srgbClr val="000000"/>
      </a:folHlink>
    </a:clrScheme>
    <a:fontScheme name="BMW Group 2021">
      <a:majorFont>
        <a:latin typeface="BMWGroupTN Condensed"/>
        <a:ea typeface=""/>
        <a:cs typeface=""/>
      </a:majorFont>
      <a:minorFont>
        <a:latin typeface="BMWGroupTN Condensed"/>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19050">
          <a:noFill/>
          <a:miter lim="800000"/>
        </a:ln>
      </a:spPr>
      <a:bodyPr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0" indent="0" algn="l" defTabSz="914400" rtl="0" eaLnBrk="1" latinLnBrk="0" hangingPunct="1">
          <a:lnSpc>
            <a:spcPct val="100000"/>
          </a:lnSpc>
          <a:spcBef>
            <a:spcPts val="0"/>
          </a:spcBef>
          <a:spcAft>
            <a:spcPts val="600"/>
          </a:spcAft>
          <a:buClr>
            <a:schemeClr val="tx2"/>
          </a:buClr>
          <a:buFontTx/>
          <a:buNone/>
          <a:defRPr sz="1800" kern="1200" dirty="0" err="1" smtClean="0">
            <a:solidFill>
              <a:schemeClr val="tx1"/>
            </a:solidFill>
            <a:latin typeface="+mn-lt"/>
            <a:ea typeface="+mn-ea"/>
            <a:cs typeface="+mn-cs"/>
          </a:defRPr>
        </a:defPPr>
      </a:lstStyle>
    </a:txDef>
  </a:objectDefaults>
  <a:extraClrSchemeLst/>
  <a:custClrLst>
    <a:custClr name="Ocean Blue">
      <a:srgbClr val="035970"/>
    </a:custClr>
    <a:custClr name="Night Blue">
      <a:srgbClr val="173B68"/>
    </a:custClr>
    <a:custClr name="Sky Blue">
      <a:srgbClr val="7B9AC0"/>
    </a:custClr>
    <a:custClr name="Turquoise">
      <a:srgbClr val="009A97"/>
    </a:custClr>
    <a:custClr name="Yellow">
      <a:srgbClr val="FAD022"/>
    </a:custClr>
    <a:custClr name="Orange">
      <a:srgbClr val="E96D0C"/>
    </a:custClr>
    <a:custClr name="Purple">
      <a:srgbClr val="8D1E77"/>
    </a:custClr>
    <a:custClr name="Red">
      <a:srgbClr val="AC1640"/>
    </a:custClr>
    <a:custClr name="Cyan">
      <a:srgbClr val="079EDA"/>
    </a:custClr>
    <a:custClr name="Green">
      <a:srgbClr val="508130"/>
    </a:custClr>
    <a:custClr name="Ocean Blue darker">
      <a:srgbClr val="024152"/>
    </a:custClr>
    <a:custClr name="Night Blue darker">
      <a:srgbClr val="133155"/>
    </a:custClr>
    <a:custClr name="Sky Blue darker">
      <a:srgbClr val="5179A9"/>
    </a:custClr>
    <a:custClr name="Turquoise darker">
      <a:srgbClr val="00777A"/>
    </a:custClr>
    <a:custClr name="Yellow darker">
      <a:srgbClr val="D2A000"/>
    </a:custClr>
    <a:custClr name="Orange darker">
      <a:srgbClr val="AF5009"/>
    </a:custClr>
    <a:custClr name="Purple darker">
      <a:srgbClr val="6B175B"/>
    </a:custClr>
    <a:custClr name="Red darker">
      <a:srgbClr val="76102D"/>
    </a:custClr>
    <a:custClr name="Cyan darker">
      <a:srgbClr val="05709B"/>
    </a:custClr>
    <a:custClr name="Green darker">
      <a:srgbClr val="365620"/>
    </a:custClr>
    <a:custClr name="Ocean Blue 30% lighter">
      <a:srgbClr val="4F8B9B"/>
    </a:custClr>
    <a:custClr name="Night Blue 30% lighter">
      <a:srgbClr val="687F9D"/>
    </a:custClr>
    <a:custClr name="Sky Blue 30% lighter">
      <a:srgbClr val="A8BED4"/>
    </a:custClr>
    <a:custClr name="Turquoise 30% lighter">
      <a:srgbClr val="66C2C1"/>
    </a:custClr>
    <a:custClr name="Yellow 30% lighter">
      <a:srgbClr val="FCE37A"/>
    </a:custClr>
    <a:custClr name="Orange 30% lighter">
      <a:srgbClr val="F69954"/>
    </a:custClr>
    <a:custClr name="Purple 30% lighter">
      <a:srgbClr val="BB78AD"/>
    </a:custClr>
    <a:custClr name="Red 30% lighter">
      <a:srgbClr val="CD738C"/>
    </a:custClr>
    <a:custClr name="Cyan 30% lighter">
      <a:srgbClr val="6DCBF1"/>
    </a:custClr>
    <a:custClr name="Green 30% lighter">
      <a:srgbClr val="8BB86D"/>
    </a:custClr>
    <a:custClr name="Ocean Blue 60% lighter">
      <a:srgbClr val="A7C5CD"/>
    </a:custClr>
    <a:custClr name="Night Blue 60% lighter">
      <a:srgbClr val="B9C4D1"/>
    </a:custClr>
    <a:custClr name="Sky Blue 60% lighter">
      <a:srgbClr val="D0DDE8"/>
    </a:custClr>
    <a:custClr name="Turquoise 60% lighter">
      <a:srgbClr val="B2E0E0"/>
    </a:custClr>
    <a:custClr name="Yellow 60% lighter">
      <a:srgbClr val="FDF1BC"/>
    </a:custClr>
    <a:custClr name="Orange 60% lighter">
      <a:srgbClr val="FBCCA9"/>
    </a:custClr>
    <a:custClr name="Purple 60% lighter">
      <a:srgbClr val="DDBBD6"/>
    </a:custClr>
    <a:custClr name="Red 60% lighter">
      <a:srgbClr val="E6B9C5"/>
    </a:custClr>
    <a:custClr name="Cyan 60% lighter">
      <a:srgbClr val="B1E7FD"/>
    </a:custClr>
    <a:custClr name="Green 60% lighter">
      <a:srgbClr val="C9DEBB"/>
    </a:custClr>
  </a:custClrLst>
  <a:extLst>
    <a:ext uri="{05A4C25C-085E-4340-85A3-A5531E510DB2}">
      <thm15:themeFamily xmlns:thm15="http://schemas.microsoft.com/office/thememl/2012/main" name="blank.potx" id="{8D9A15AC-FA4F-4C4A-A849-397353C89BFD}" vid="{B30D0B72-7DE8-43A2-BC48-2A7D83E8ED9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1182</Words>
  <Application>Microsoft Office PowerPoint</Application>
  <PresentationFormat>Ευρεία οθόνη</PresentationFormat>
  <Paragraphs>79</Paragraphs>
  <Slides>9</Slides>
  <Notes>6</Notes>
  <HiddenSlides>0</HiddenSlides>
  <MMClips>0</MMClips>
  <ScaleCrop>false</ScaleCrop>
  <HeadingPairs>
    <vt:vector size="8" baseType="variant">
      <vt:variant>
        <vt:lpstr>Γραμματοσειρές που χρησιμοποιούνται</vt:lpstr>
      </vt:variant>
      <vt:variant>
        <vt:i4>8</vt:i4>
      </vt:variant>
      <vt:variant>
        <vt:lpstr>Θέμα</vt:lpstr>
      </vt:variant>
      <vt:variant>
        <vt:i4>2</vt:i4>
      </vt:variant>
      <vt:variant>
        <vt:lpstr>Ενσωματωμένοι διακομιστές OLE</vt:lpstr>
      </vt:variant>
      <vt:variant>
        <vt:i4>2</vt:i4>
      </vt:variant>
      <vt:variant>
        <vt:lpstr>Τίτλοι διαφανειών</vt:lpstr>
      </vt:variant>
      <vt:variant>
        <vt:i4>9</vt:i4>
      </vt:variant>
    </vt:vector>
  </HeadingPairs>
  <TitlesOfParts>
    <vt:vector size="21" baseType="lpstr">
      <vt:lpstr>Arial</vt:lpstr>
      <vt:lpstr>BMW Group</vt:lpstr>
      <vt:lpstr>BMW Group Condensed</vt:lpstr>
      <vt:lpstr>BMWGroupTN Condensed</vt:lpstr>
      <vt:lpstr>Calibri</vt:lpstr>
      <vt:lpstr>Calibri Light</vt:lpstr>
      <vt:lpstr>gg sans</vt:lpstr>
      <vt:lpstr>Wingdings</vt:lpstr>
      <vt:lpstr>BMW Group 2021</vt:lpstr>
      <vt:lpstr>Custom Design</vt:lpstr>
      <vt:lpstr>think-cell Folie</vt:lpstr>
      <vt:lpstr>think-cell Slide</vt:lpstr>
      <vt:lpstr>Mimetic Models: Ethical Implications of AI that Acts Like You</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Ευχαριστουμε για την  παρακολουθηση</vt:lpstr>
    </vt:vector>
  </TitlesOfParts>
  <Company>BMW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Tsakou Spyridoula, SF1-CS-S-GR</dc:creator>
  <cp:lastModifiedBy>ΠΑΥΛΟΠΟΥΛΟΣ ΙΑΣΟΝΑΣ</cp:lastModifiedBy>
  <cp:revision>319</cp:revision>
  <dcterms:created xsi:type="dcterms:W3CDTF">2021-12-15T10:09:55Z</dcterms:created>
  <dcterms:modified xsi:type="dcterms:W3CDTF">2023-05-07T12:17:42Z</dcterms:modified>
</cp:coreProperties>
</file>