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9" r:id="rId4"/>
    <p:sldId id="264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E71C-2307-ED5F-4475-E895CA4A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62350-4C69-591C-7783-D9D85789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CFFC-6A05-EBBB-BD32-8B9D07A8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9FC5-823D-C8AD-DE6C-68AB835B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3FC5-8852-65D0-7C3F-4050396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309-EDC4-B16B-FAB2-FC203851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D7E76-50B7-7AC7-7F13-41F9C399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583B-CBFA-F334-B4B1-5F20C8D8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4DB5-B9D3-81FC-B4A7-32821B1B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6F3C-2AAD-737F-BE69-F480D74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FD45A-49EB-AAC5-4317-119864AA2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A0C0-8641-D154-4EE5-17AF49A05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E26F-787B-A76A-8560-89004A7C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7BDD-EAB3-A668-4356-FF135C44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BDB5-D43B-EA35-D315-CFDE5B2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C0F-1B34-34A8-BCC2-53ED9E61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DC0E-DC97-4962-FF17-989D06EE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9BAE-5853-AE48-3470-B3EA529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0953-AA36-709C-B070-8F777548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7797-09C7-F760-FED5-93E3687A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BFF6-D55A-E698-D308-D409025B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D28B-A863-9736-1669-301AC02A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912D-488D-FB31-1127-2C689611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97B5-F7D2-FEEC-11DF-B75845CC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45DC-F06D-D4BE-8C1D-FA0E4000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7F-03F2-7C28-214E-BC6875A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FD61-7B4F-6C18-C697-7023BE27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543C9-A497-8EAE-F94C-583D9278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0C54-21E8-CF60-BCB3-CF88DD63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40A13-E2AF-7B8F-5FED-676A9023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FC253-FCC9-FC43-AEB6-FEADF1D3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0443-99F8-FEAA-56EA-849682E9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7208-5066-D1B4-BD78-1DE20EC1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DCF1-2E78-6F43-5F24-BE74C487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3E2E-66E7-39AD-B22B-703E36685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B9CF4-B1FE-55DC-4031-49FF51F2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128DE-A73E-2ECA-5535-ED52E10D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AF04B-8261-BC08-0BDC-3DEFE96A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6864D-C297-5006-39A4-DD483596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AE73-AC47-7012-FD05-027FD97B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18942-E197-18DF-0CB4-797FD292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3F933-A7F7-BB6C-CFAD-C07321D6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2896F-BEFE-114A-632A-77CB0FB0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CFA9-26A6-F040-623D-4CC4774A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196CF-C3EA-1FBC-E0D4-59C7CD3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18D0-B09B-EA82-14C9-601E2A42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3B34-E9E9-DDEB-C1F7-3E9F25EA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B177-2526-7917-88A9-C0131457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0FEE-F848-3475-34B8-F53F8E84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5D00-8B92-76D7-EE37-831300B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E001-C985-F12D-5561-FA69ADF5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3043E-CCD3-D399-8889-C2A3772B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0DD3-B071-EEF2-0657-53CB011F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46B1B-04F5-60E7-E7E5-538B2E125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22DB-D0C2-DD65-A2D3-4AA6620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1FE2-F342-DAC3-DCC6-6418DFA8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32C6-E363-75FA-1076-735875AD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F62D-EC44-0E2C-A246-8ED3BFF1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74021-425B-4047-3BBE-6CFD4337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3F66B-E207-5FEC-2D03-90D23F6AC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0223-85E7-F47E-D090-0F9FE0579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7795-5CD9-B740-BA4B-982E698107BE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6CD52-8837-B749-02B2-F7DFCF22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3A1F-FD59-CBFA-18BA-E03890CA5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2235-D6AB-9C4A-ACEB-CDF93F51C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2447F-CBF0-0DBA-EC17-CEDEEC495028}"/>
              </a:ext>
            </a:extLst>
          </p:cNvPr>
          <p:cNvSpPr txBox="1"/>
          <p:nvPr/>
        </p:nvSpPr>
        <p:spPr>
          <a:xfrm>
            <a:off x="1671638" y="4000500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Try again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DDF2C-0F97-18AE-2192-37A3D42A23FC}"/>
              </a:ext>
            </a:extLst>
          </p:cNvPr>
          <p:cNvSpPr txBox="1"/>
          <p:nvPr/>
        </p:nvSpPr>
        <p:spPr>
          <a:xfrm>
            <a:off x="4217068" y="3244334"/>
            <a:ext cx="3447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dGhpc19pc19ub3RfdGhlX2ZsYWc=</a:t>
            </a:r>
          </a:p>
        </p:txBody>
      </p:sp>
      <p:pic>
        <p:nvPicPr>
          <p:cNvPr id="5122" name="Picture 2" descr="Download Expressionless Face Emoji | Emoji Island">
            <a:extLst>
              <a:ext uri="{FF2B5EF4-FFF2-40B4-BE49-F238E27FC236}">
                <a16:creationId xmlns:a16="http://schemas.microsoft.com/office/drawing/2014/main" id="{CE45305B-6429-1AAD-8A62-BE730DBD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5666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1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81D82-9468-2BAA-EE01-0724BDAEB6D4}"/>
              </a:ext>
            </a:extLst>
          </p:cNvPr>
          <p:cNvSpPr txBox="1"/>
          <p:nvPr/>
        </p:nvSpPr>
        <p:spPr>
          <a:xfrm>
            <a:off x="4433637" y="2799593"/>
            <a:ext cx="72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1m_y0b_ku0w_f0u_rn0d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92098B39-F7C3-F129-3835-D5619904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4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le Suddenly Unveils Cool Emoji, Including 1 Too Rude To Use">
            <a:extLst>
              <a:ext uri="{FF2B5EF4-FFF2-40B4-BE49-F238E27FC236}">
                <a16:creationId xmlns:a16="http://schemas.microsoft.com/office/drawing/2014/main" id="{D5D7CAD2-AB17-2F33-6210-A8582E22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6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moji Request - SalutingEmoji">
            <a:extLst>
              <a:ext uri="{FF2B5EF4-FFF2-40B4-BE49-F238E27FC236}">
                <a16:creationId xmlns:a16="http://schemas.microsoft.com/office/drawing/2014/main" id="{2EE05504-128F-0ADF-79C4-C65B4B45C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5400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pple Emoji Faces, Emoji Pictures [Download PNG] | Emoji Island">
            <a:extLst>
              <a:ext uri="{FF2B5EF4-FFF2-40B4-BE49-F238E27FC236}">
                <a16:creationId xmlns:a16="http://schemas.microsoft.com/office/drawing/2014/main" id="{B05525EF-4C4C-0356-9127-9BC6767C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9E804C-25C6-E01C-5D3E-A21D8577359E}"/>
              </a:ext>
            </a:extLst>
          </p:cNvPr>
          <p:cNvSpPr txBox="1"/>
          <p:nvPr/>
        </p:nvSpPr>
        <p:spPr>
          <a:xfrm>
            <a:off x="-90237" y="6488668"/>
            <a:ext cx="83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HAHA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🥺 Pleading Face Emoji">
            <a:extLst>
              <a:ext uri="{FF2B5EF4-FFF2-40B4-BE49-F238E27FC236}">
                <a16:creationId xmlns:a16="http://schemas.microsoft.com/office/drawing/2014/main" id="{6CB277A2-9E4A-F6D1-D133-C1F50644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5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moji Pictures - Emoji Pictures updated their profile picture.">
            <a:extLst>
              <a:ext uri="{FF2B5EF4-FFF2-40B4-BE49-F238E27FC236}">
                <a16:creationId xmlns:a16="http://schemas.microsoft.com/office/drawing/2014/main" id="{514CD572-02B4-4312-012B-332E0AE1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63" y="781676"/>
            <a:ext cx="4980071" cy="498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C44E5-6B39-14C1-DB92-EEAC39448405}"/>
              </a:ext>
            </a:extLst>
          </p:cNvPr>
          <p:cNvSpPr txBox="1"/>
          <p:nvPr/>
        </p:nvSpPr>
        <p:spPr>
          <a:xfrm>
            <a:off x="553453" y="1696452"/>
            <a:ext cx="11911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800" b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++++++++++[&gt;+&gt;+++&gt;+++++++&gt;++++++++++&lt;&lt;&lt;&lt;-]&gt;&gt;&gt;&gt;--------------.+++++++++++++++++++++++.-.++.&lt;++++++++++++++++++++.---.&lt;+++++++++++++++++++++++.&gt;&gt;--.---------.++++++++++.&lt;--.&gt;------.&lt;----------.&gt;++++++++++++++++++.&lt;---------.&gt;-------.&lt;++++++++++++++++++++++++.--.&gt;-------.&lt;&lt;++++++++.&lt;.</a:t>
            </a:r>
          </a:p>
          <a:p>
            <a:pPr algn="l"/>
            <a:br>
              <a:rPr lang="en-ID" sz="800" b="0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</a:br>
            <a:endParaRPr lang="en-ID" sz="800" b="0" i="0" dirty="0">
              <a:solidFill>
                <a:srgbClr val="000000"/>
              </a:solidFill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4</cp:revision>
  <dcterms:created xsi:type="dcterms:W3CDTF">2022-07-27T07:54:28Z</dcterms:created>
  <dcterms:modified xsi:type="dcterms:W3CDTF">2023-03-16T13:28:15Z</dcterms:modified>
</cp:coreProperties>
</file>