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215-3839-4B2C-A3F6-5A240E6E5B42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CBC9-46F8-4543-BB7D-003F7799ED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259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215-3839-4B2C-A3F6-5A240E6E5B42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CBC9-46F8-4543-BB7D-003F7799ED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429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215-3839-4B2C-A3F6-5A240E6E5B42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CBC9-46F8-4543-BB7D-003F7799ED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14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215-3839-4B2C-A3F6-5A240E6E5B42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CBC9-46F8-4543-BB7D-003F7799ED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973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215-3839-4B2C-A3F6-5A240E6E5B42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CBC9-46F8-4543-BB7D-003F7799ED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261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215-3839-4B2C-A3F6-5A240E6E5B42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CBC9-46F8-4543-BB7D-003F7799ED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369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215-3839-4B2C-A3F6-5A240E6E5B42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CBC9-46F8-4543-BB7D-003F7799ED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206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215-3839-4B2C-A3F6-5A240E6E5B42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CBC9-46F8-4543-BB7D-003F7799ED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821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215-3839-4B2C-A3F6-5A240E6E5B42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CBC9-46F8-4543-BB7D-003F7799ED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983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215-3839-4B2C-A3F6-5A240E6E5B42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CBC9-46F8-4543-BB7D-003F7799ED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235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215-3839-4B2C-A3F6-5A240E6E5B42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CBC9-46F8-4543-BB7D-003F7799ED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7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1215-3839-4B2C-A3F6-5A240E6E5B42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CBC9-46F8-4543-BB7D-003F7799ED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542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754" y="311364"/>
            <a:ext cx="8549846" cy="1149136"/>
          </a:xfrm>
        </p:spPr>
        <p:txBody>
          <a:bodyPr>
            <a:normAutofit/>
          </a:bodyPr>
          <a:lstStyle/>
          <a:p>
            <a:r>
              <a:rPr lang="sv-SE" sz="5000" b="1" i="1" dirty="0">
                <a:latin typeface="+mn-lt"/>
              </a:rPr>
              <a:t>Fault Tolerant CAD</a:t>
            </a:r>
            <a:endParaRPr lang="sv-SE" sz="5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54" y="2601119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sv-SE" sz="3500" b="1" dirty="0"/>
              <a:t>Members</a:t>
            </a:r>
            <a:r>
              <a:rPr lang="sv-SE" sz="3500" dirty="0"/>
              <a:t> :</a:t>
            </a:r>
          </a:p>
          <a:p>
            <a:pPr algn="l"/>
            <a:r>
              <a:rPr lang="sv-SE" sz="3500" dirty="0"/>
              <a:t>			</a:t>
            </a:r>
            <a:r>
              <a:rPr lang="sv-SE" sz="3500" i="1" dirty="0"/>
              <a:t>Peter Nilsson</a:t>
            </a:r>
          </a:p>
          <a:p>
            <a:pPr algn="l"/>
            <a:r>
              <a:rPr lang="sv-SE" sz="3500" i="1" dirty="0"/>
              <a:t>			Xiaotong Jiang </a:t>
            </a:r>
          </a:p>
          <a:p>
            <a:pPr algn="l"/>
            <a:r>
              <a:rPr lang="sv-SE" sz="3500" i="1" dirty="0"/>
              <a:t>			David Jacob</a:t>
            </a:r>
          </a:p>
        </p:txBody>
      </p:sp>
    </p:spTree>
    <p:extLst>
      <p:ext uri="{BB962C8B-B14F-4D97-AF65-F5344CB8AC3E}">
        <p14:creationId xmlns:p14="http://schemas.microsoft.com/office/powerpoint/2010/main" val="1455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7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5000" b="1" i="1" dirty="0">
                <a:latin typeface="+mn-lt"/>
              </a:rPr>
              <a:t>The</a:t>
            </a:r>
            <a:r>
              <a:rPr lang="sv-SE" sz="5000" b="1" i="1" dirty="0"/>
              <a:t> </a:t>
            </a:r>
            <a:r>
              <a:rPr lang="sv-SE" sz="5000" b="1" i="1" dirty="0">
                <a:latin typeface="+mn-lt"/>
              </a:rP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v-SE" sz="3000" dirty="0"/>
              <a:t>A drawing application that can be used by a number of clients.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sz="3000" dirty="0"/>
              <a:t>When clients join, update them with what has been drawn.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sz="3000" dirty="0"/>
              <a:t>All communication between server and client happens through the frontend with UDP.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sz="3000" dirty="0"/>
              <a:t>Have multiple server replicas in case of crashes.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sz="3000" dirty="0"/>
              <a:t>Replicas uses TCP to communicate.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sz="3000" dirty="0"/>
              <a:t>A fault tolerant and failure silent system.</a:t>
            </a:r>
          </a:p>
          <a:p>
            <a:pPr marL="0" indent="0">
              <a:buNone/>
            </a:pPr>
            <a:endParaRPr lang="sv-SE" sz="3000" dirty="0"/>
          </a:p>
          <a:p>
            <a:pPr>
              <a:buFont typeface="Wingdings" panose="05000000000000000000" pitchFamily="2" charset="2"/>
              <a:buChar char="§"/>
            </a:pPr>
            <a:endParaRPr lang="sv-SE" dirty="0"/>
          </a:p>
          <a:p>
            <a:pPr>
              <a:buFont typeface="Wingdings" panose="05000000000000000000" pitchFamily="2" charset="2"/>
              <a:buChar char="§"/>
            </a:pPr>
            <a:endParaRPr lang="sv-SE" dirty="0"/>
          </a:p>
          <a:p>
            <a:pPr>
              <a:buFont typeface="Wingdings" panose="05000000000000000000" pitchFamily="2" charset="2"/>
              <a:buChar char="§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293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77825"/>
            <a:ext cx="10515600" cy="1325563"/>
          </a:xfrm>
        </p:spPr>
        <p:txBody>
          <a:bodyPr/>
          <a:lstStyle/>
          <a:p>
            <a:r>
              <a:rPr lang="sv-SE" b="1" dirty="0"/>
              <a:t>		</a:t>
            </a:r>
            <a:r>
              <a:rPr lang="sv-SE" sz="5000" b="1" i="1" dirty="0">
                <a:latin typeface="+mn-lt"/>
              </a:rPr>
              <a:t>State Flow Diagram</a:t>
            </a:r>
            <a:endParaRPr lang="sv-SE" sz="5000" b="1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5178AA-DCBA-4414-B504-38823119A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347398"/>
            <a:ext cx="8077200" cy="5523854"/>
          </a:xfrm>
        </p:spPr>
      </p:pic>
    </p:spTree>
    <p:extLst>
      <p:ext uri="{BB962C8B-B14F-4D97-AF65-F5344CB8AC3E}">
        <p14:creationId xmlns:p14="http://schemas.microsoft.com/office/powerpoint/2010/main" val="286259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000" b="1" i="1" dirty="0">
                <a:latin typeface="+mn-lt"/>
              </a:rPr>
              <a:t>Connection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The Server :</a:t>
            </a:r>
          </a:p>
          <a:p>
            <a:pPr marL="0" indent="0">
              <a:buNone/>
            </a:pPr>
            <a:r>
              <a:rPr lang="sv-SE" dirty="0"/>
              <a:t>		The connection type we choose between servers and their clients was UDP for the benefit of having better performence and to be able to re-establish the connection quickly.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/>
              <a:t>The Server Replicas :</a:t>
            </a:r>
          </a:p>
          <a:p>
            <a:pPr marL="0" indent="0">
              <a:buNone/>
            </a:pPr>
            <a:r>
              <a:rPr lang="sv-SE" dirty="0"/>
              <a:t>		For applying server replicas we used TCP because of it’s reliability and since crashes will not occur multiple times due to the single system failure assumption.</a:t>
            </a:r>
          </a:p>
        </p:txBody>
      </p:sp>
    </p:spTree>
    <p:extLst>
      <p:ext uri="{BB962C8B-B14F-4D97-AF65-F5344CB8AC3E}">
        <p14:creationId xmlns:p14="http://schemas.microsoft.com/office/powerpoint/2010/main" val="144224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000" b="1" i="1" dirty="0">
                <a:latin typeface="+mn-lt"/>
              </a:rPr>
              <a:t>Connection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/>
              <a:t>The Front End Connection :</a:t>
            </a:r>
          </a:p>
          <a:p>
            <a:pPr marL="0" indent="0">
              <a:buNone/>
            </a:pPr>
            <a:r>
              <a:rPr lang="sv-SE" b="1" dirty="0"/>
              <a:t>		</a:t>
            </a:r>
            <a:r>
              <a:rPr lang="sv-SE" dirty="0"/>
              <a:t>For implementing the front end we also used UDP for the connection due to similar reasons above. The front end needs to be up and running for the application.</a:t>
            </a:r>
            <a:endParaRPr lang="sv-SE" b="1" dirty="0"/>
          </a:p>
          <a:p>
            <a:pPr marL="0" indent="0">
              <a:buNone/>
            </a:pPr>
            <a:r>
              <a:rPr lang="sv-SE" b="1" dirty="0"/>
              <a:t>		</a:t>
            </a:r>
          </a:p>
          <a:p>
            <a:pPr marL="0" indent="0">
              <a:buNone/>
            </a:pPr>
            <a:r>
              <a:rPr lang="sv-SE" dirty="0"/>
              <a:t>		 </a:t>
            </a:r>
          </a:p>
        </p:txBody>
      </p:sp>
    </p:spTree>
    <p:extLst>
      <p:ext uri="{BB962C8B-B14F-4D97-AF65-F5344CB8AC3E}">
        <p14:creationId xmlns:p14="http://schemas.microsoft.com/office/powerpoint/2010/main" val="266940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35CF-CB2B-4C5C-951C-082ADA0B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5000" b="1" i="1" dirty="0">
                <a:latin typeface="+mn-lt"/>
              </a:rPr>
              <a:t>What Was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0F12-127C-43C7-A40E-ED841A2A3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 Setting up, understanding and avoiding conflict in Git was hard.</a:t>
            </a:r>
          </a:p>
          <a:p>
            <a:pPr marL="0" indent="0">
              <a:buNone/>
            </a:pPr>
            <a:r>
              <a:rPr lang="en-IE" dirty="0"/>
              <a:t> 		      (Thank you Andreas for solving this)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 Time restraints. The workload was difficult in the time given.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 Dealing with server replicas proved to be difficult.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E" dirty="0"/>
              <a:t> Dividing up the work was difficult due to people having different             strengths and weaknesses.</a:t>
            </a:r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765F74DA-3F9A-41C3-B2DE-F462075866D7}"/>
              </a:ext>
            </a:extLst>
          </p:cNvPr>
          <p:cNvSpPr/>
          <p:nvPr/>
        </p:nvSpPr>
        <p:spPr>
          <a:xfrm>
            <a:off x="8496300" y="2413000"/>
            <a:ext cx="330200" cy="3492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4AEFD209-F35B-4EA8-8965-48D5E22AA1E9}"/>
              </a:ext>
            </a:extLst>
          </p:cNvPr>
          <p:cNvSpPr/>
          <p:nvPr/>
        </p:nvSpPr>
        <p:spPr>
          <a:xfrm>
            <a:off x="2768600" y="2413000"/>
            <a:ext cx="330200" cy="3492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930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000" b="1" i="1" dirty="0">
                <a:latin typeface="+mn-lt"/>
              </a:rPr>
              <a:t>What We Achieved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5D48AD-8892-4C07-960B-2A09A07A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E" dirty="0"/>
              <a:t> We were able to set up a network with the drawing application.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E" dirty="0"/>
              <a:t> We have a better understanding of distributed systems.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E" dirty="0"/>
              <a:t> We created different connection types between servers, clients and front ends.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E" dirty="0"/>
              <a:t> We learned new ways in which networks can be written Java.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E" dirty="0"/>
              <a:t> We developed our team work skills.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E" dirty="0"/>
              <a:t> We know different methods for elections such as the Bully algorithm and Ring based Selection.</a:t>
            </a:r>
          </a:p>
          <a:p>
            <a:pPr>
              <a:buFont typeface="Wingdings" panose="05000000000000000000" pitchFamily="2" charset="2"/>
              <a:buChar char="ü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50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176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Fault Tolerant CAD</vt:lpstr>
      <vt:lpstr>The goal</vt:lpstr>
      <vt:lpstr>  State Flow Diagram</vt:lpstr>
      <vt:lpstr>Connection Types</vt:lpstr>
      <vt:lpstr>Connection Types</vt:lpstr>
      <vt:lpstr>What Was Challenging</vt:lpstr>
      <vt:lpstr>What We Achieved</vt:lpstr>
    </vt:vector>
  </TitlesOfParts>
  <Company>Högskolan i Skövde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Jacob</dc:creator>
  <cp:lastModifiedBy>David Jacob</cp:lastModifiedBy>
  <cp:revision>23</cp:revision>
  <dcterms:created xsi:type="dcterms:W3CDTF">2018-03-09T13:53:15Z</dcterms:created>
  <dcterms:modified xsi:type="dcterms:W3CDTF">2018-03-11T18:43:57Z</dcterms:modified>
</cp:coreProperties>
</file>