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294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4/7/2024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4/7/2024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4/7/2024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4/7/2024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4/7/2024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1E8DC10-9E0C-1B45-8A37-8304DEDE8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Tiskárna z </a:t>
            </a:r>
            <a:r>
              <a:rPr lang="cs-CZ" dirty="0" err="1"/>
              <a:t>Pichtova</a:t>
            </a:r>
            <a:r>
              <a:rPr lang="cs-CZ" dirty="0"/>
              <a:t> psacího stroje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FAC2CF5-6A3F-2CB5-50CC-2465C92347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Jakub Michalenko</a:t>
            </a:r>
          </a:p>
        </p:txBody>
      </p:sp>
    </p:spTree>
    <p:extLst>
      <p:ext uri="{BB962C8B-B14F-4D97-AF65-F5344CB8AC3E}">
        <p14:creationId xmlns:p14="http://schemas.microsoft.com/office/powerpoint/2010/main" val="3474523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B82D593-5C96-743D-A561-B6B00D655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Obsah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2B09A65-BA54-9A26-DB8E-61527D6CC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Proč jsem vytvořil tento projekt</a:t>
            </a:r>
          </a:p>
          <a:p>
            <a:r>
              <a:rPr lang="cs-CZ" dirty="0"/>
              <a:t>Popis krokového motoru</a:t>
            </a:r>
          </a:p>
          <a:p>
            <a:r>
              <a:rPr lang="cs-CZ" dirty="0"/>
              <a:t>Popis konstrukčního, hardwarového a softwarového řešení</a:t>
            </a:r>
          </a:p>
          <a:p>
            <a:r>
              <a:rPr lang="cs-CZ" dirty="0"/>
              <a:t>Poděkování</a:t>
            </a:r>
          </a:p>
        </p:txBody>
      </p:sp>
    </p:spTree>
    <p:extLst>
      <p:ext uri="{BB962C8B-B14F-4D97-AF65-F5344CB8AC3E}">
        <p14:creationId xmlns:p14="http://schemas.microsoft.com/office/powerpoint/2010/main" val="1305855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615F6E3-47BD-C791-11E2-B426EBA53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Proč jsem tento projekt vytvořil?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EC584DF-5C44-9E6E-1E01-B84FF2114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cenová nedostupnost Braillské tiskárny</a:t>
            </a:r>
          </a:p>
          <a:p>
            <a:r>
              <a:rPr lang="cs-CZ" dirty="0"/>
              <a:t>nevidomí lidé již vlastní </a:t>
            </a:r>
            <a:r>
              <a:rPr lang="cs-CZ" dirty="0" err="1"/>
              <a:t>Pichtův</a:t>
            </a:r>
            <a:r>
              <a:rPr lang="cs-CZ" dirty="0"/>
              <a:t> psací stroj</a:t>
            </a:r>
          </a:p>
          <a:p>
            <a:r>
              <a:rPr lang="cs-CZ" dirty="0"/>
              <a:t>nápad se zalíbil firmě </a:t>
            </a:r>
            <a:r>
              <a:rPr lang="fr-FR" dirty="0"/>
              <a:t>NOVOTNÝ</a:t>
            </a:r>
            <a:r>
              <a:rPr lang="fr-FR" sz="1800" b="1" i="0" dirty="0">
                <a:solidFill>
                  <a:srgbClr val="0000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fr-FR" dirty="0"/>
              <a:t>AUTOMATION</a:t>
            </a:r>
            <a:r>
              <a:rPr lang="fr-FR" sz="1800" b="1" i="0" dirty="0">
                <a:solidFill>
                  <a:srgbClr val="0000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fr-FR" i="0" dirty="0">
                <a:solidFill>
                  <a:schemeClr val="tx2"/>
                </a:solidFill>
                <a:effectLst/>
                <a:highlight>
                  <a:srgbClr val="FFFFFF"/>
                </a:highlight>
              </a:rPr>
              <a:t>s.r.o.</a:t>
            </a:r>
            <a:endParaRPr lang="cs-CZ" i="0" dirty="0">
              <a:solidFill>
                <a:schemeClr val="tx2"/>
              </a:solidFill>
              <a:effectLst/>
              <a:highlight>
                <a:srgbClr val="FFFFFF"/>
              </a:highlight>
            </a:endParaRPr>
          </a:p>
          <a:p>
            <a:r>
              <a:rPr lang="cs-CZ" dirty="0">
                <a:solidFill>
                  <a:schemeClr val="tx2"/>
                </a:solidFill>
                <a:highlight>
                  <a:srgbClr val="FFFFFF"/>
                </a:highlight>
              </a:rPr>
              <a:t>nevidomý bratr</a:t>
            </a:r>
            <a:endParaRPr lang="cs-CZ" i="0" dirty="0">
              <a:solidFill>
                <a:schemeClr val="tx2"/>
              </a:solidFill>
              <a:effectLst/>
              <a:highlight>
                <a:srgbClr val="FFFFFF"/>
              </a:highlight>
            </a:endParaRPr>
          </a:p>
          <a:p>
            <a:endParaRPr lang="cs-CZ" dirty="0">
              <a:solidFill>
                <a:schemeClr val="tx2"/>
              </a:solidFill>
              <a:highlight>
                <a:srgbClr val="FFFFFF"/>
              </a:highlight>
            </a:endParaRPr>
          </a:p>
          <a:p>
            <a:endParaRPr lang="cs-CZ" i="0" dirty="0">
              <a:solidFill>
                <a:schemeClr val="tx2"/>
              </a:solidFill>
              <a:effectLst/>
              <a:highlight>
                <a:srgbClr val="FFFFFF"/>
              </a:highlight>
            </a:endParaRPr>
          </a:p>
          <a:p>
            <a:endParaRPr lang="cs-CZ" dirty="0">
              <a:solidFill>
                <a:schemeClr val="tx2"/>
              </a:solidFill>
              <a:highlight>
                <a:srgbClr val="FFFFFF"/>
              </a:highlight>
            </a:endParaRPr>
          </a:p>
          <a:p>
            <a:endParaRPr lang="cs-CZ" i="0" dirty="0">
              <a:solidFill>
                <a:schemeClr val="tx2"/>
              </a:solidFill>
              <a:effectLst/>
              <a:highlight>
                <a:srgbClr val="FFFFFF"/>
              </a:highlight>
            </a:endParaRPr>
          </a:p>
          <a:p>
            <a:endParaRPr lang="cs-CZ" dirty="0">
              <a:solidFill>
                <a:schemeClr val="tx2"/>
              </a:solidFill>
              <a:highlight>
                <a:srgbClr val="FFFFFF"/>
              </a:highlight>
            </a:endParaRPr>
          </a:p>
          <a:p>
            <a:endParaRPr lang="cs-CZ" i="0" dirty="0">
              <a:solidFill>
                <a:schemeClr val="tx2"/>
              </a:solidFill>
              <a:effectLst/>
              <a:highlight>
                <a:srgbClr val="FFFFFF"/>
              </a:highlight>
            </a:endParaRPr>
          </a:p>
          <a:p>
            <a:endParaRPr lang="cs-CZ" dirty="0">
              <a:solidFill>
                <a:schemeClr val="tx2"/>
              </a:solidFill>
              <a:highlight>
                <a:srgbClr val="FFFFFF"/>
              </a:highlight>
            </a:endParaRPr>
          </a:p>
          <a:p>
            <a:endParaRPr lang="cs-CZ" i="0" dirty="0">
              <a:solidFill>
                <a:schemeClr val="tx2"/>
              </a:solidFill>
              <a:effectLst/>
              <a:highlight>
                <a:srgbClr val="FFFFFF"/>
              </a:highlight>
            </a:endParaRPr>
          </a:p>
          <a:p>
            <a:endParaRPr lang="fr-FR" i="0" dirty="0">
              <a:solidFill>
                <a:schemeClr val="tx2"/>
              </a:solidFill>
              <a:effectLst/>
              <a:highlight>
                <a:srgbClr val="FFFFFF"/>
              </a:highlight>
            </a:endParaRPr>
          </a:p>
        </p:txBody>
      </p:sp>
      <p:pic>
        <p:nvPicPr>
          <p:cNvPr id="1026" name="Picture 2" descr="Basic-D V5 a light-weight embosser">
            <a:extLst>
              <a:ext uri="{FF2B5EF4-FFF2-40B4-BE49-F238E27FC236}">
                <a16:creationId xmlns:a16="http://schemas.microsoft.com/office/drawing/2014/main" id="{232D45E1-7728-1998-8D7A-F58E38FF5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601" y="2459868"/>
            <a:ext cx="3265152" cy="3265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ovéPole 3">
            <a:extLst>
              <a:ext uri="{FF2B5EF4-FFF2-40B4-BE49-F238E27FC236}">
                <a16:creationId xmlns:a16="http://schemas.microsoft.com/office/drawing/2014/main" id="{43B0B533-64BB-7009-A59E-BE43FA377635}"/>
              </a:ext>
            </a:extLst>
          </p:cNvPr>
          <p:cNvSpPr txBox="1"/>
          <p:nvPr/>
        </p:nvSpPr>
        <p:spPr>
          <a:xfrm>
            <a:off x="3690870" y="5725020"/>
            <a:ext cx="3638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INDEX Braille </a:t>
            </a:r>
            <a:r>
              <a:rPr lang="en-US" sz="1200" dirty="0"/>
              <a:t>Basic-D V5 a light-weight embosser</a:t>
            </a:r>
            <a:endParaRPr lang="cs-CZ" sz="1200" dirty="0"/>
          </a:p>
        </p:txBody>
      </p:sp>
      <p:pic>
        <p:nvPicPr>
          <p:cNvPr id="1028" name="Picture 4" descr="Everest-D V5: cut sheet-fed braille printer">
            <a:extLst>
              <a:ext uri="{FF2B5EF4-FFF2-40B4-BE49-F238E27FC236}">
                <a16:creationId xmlns:a16="http://schemas.microsoft.com/office/drawing/2014/main" id="{6D721865-4FCF-4B9A-BCC5-A0819DC2F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200" y="2419491"/>
            <a:ext cx="2609849" cy="3262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7AD2DAC7-0ECB-972D-591F-CCD56AA35E57}"/>
              </a:ext>
            </a:extLst>
          </p:cNvPr>
          <p:cNvSpPr txBox="1"/>
          <p:nvPr/>
        </p:nvSpPr>
        <p:spPr>
          <a:xfrm>
            <a:off x="7819619" y="5725020"/>
            <a:ext cx="2873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INDEX Braille </a:t>
            </a:r>
            <a:r>
              <a:rPr lang="en-US" sz="1200" dirty="0"/>
              <a:t>Everest-D V5: cut sheet-fed braille printer</a:t>
            </a:r>
            <a:endParaRPr lang="cs-CZ" sz="1200" dirty="0"/>
          </a:p>
        </p:txBody>
      </p:sp>
    </p:spTree>
    <p:extLst>
      <p:ext uri="{BB962C8B-B14F-4D97-AF65-F5344CB8AC3E}">
        <p14:creationId xmlns:p14="http://schemas.microsoft.com/office/powerpoint/2010/main" val="825821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F762BB2-2FEF-2632-1A18-FFF7EF922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Popis krokového motoru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C002563-61E3-0C32-4493-AFD05E40D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27450901"/>
      </p:ext>
    </p:extLst>
  </p:cSld>
  <p:clrMapOvr>
    <a:masterClrMapping/>
  </p:clrMapOvr>
</p:sld>
</file>

<file path=ppt/theme/theme1.xml><?xml version="1.0" encoding="utf-8"?>
<a:theme xmlns:a="http://schemas.openxmlformats.org/drawingml/2006/main" name="Rámeček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TM03457475[[fn=Rámeček]]</Template>
  <TotalTime>105</TotalTime>
  <Words>74</Words>
  <Application>Microsoft Office PowerPoint</Application>
  <PresentationFormat>Širokoúhlá obrazovka</PresentationFormat>
  <Paragraphs>22</Paragraphs>
  <Slides>4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4</vt:i4>
      </vt:variant>
    </vt:vector>
  </HeadingPairs>
  <TitlesOfParts>
    <vt:vector size="8" baseType="lpstr">
      <vt:lpstr>Arial</vt:lpstr>
      <vt:lpstr>Corbel</vt:lpstr>
      <vt:lpstr>Wingdings 2</vt:lpstr>
      <vt:lpstr>Rámeček</vt:lpstr>
      <vt:lpstr>Tiskárna z Pichtova psacího stroje</vt:lpstr>
      <vt:lpstr>Obsah</vt:lpstr>
      <vt:lpstr>Proč jsem tento projekt vytvořil?</vt:lpstr>
      <vt:lpstr>Popis krokového motoru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Michalenko Jakub (2020)</dc:creator>
  <cp:lastModifiedBy>Michalenko Jakub (2020)</cp:lastModifiedBy>
  <cp:revision>6</cp:revision>
  <dcterms:created xsi:type="dcterms:W3CDTF">2024-04-06T15:21:32Z</dcterms:created>
  <dcterms:modified xsi:type="dcterms:W3CDTF">2024-04-07T17:13:28Z</dcterms:modified>
</cp:coreProperties>
</file>