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E8DC10-9E0C-1B45-8A37-8304DEDE8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Tiskárna z </a:t>
            </a:r>
            <a:r>
              <a:rPr lang="cs-CZ" dirty="0" err="1"/>
              <a:t>Pichtova</a:t>
            </a:r>
            <a:r>
              <a:rPr lang="cs-CZ" dirty="0"/>
              <a:t> psacího stroje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AC2CF5-6A3F-2CB5-50CC-2465C9234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Michalenko</a:t>
            </a:r>
          </a:p>
        </p:txBody>
      </p:sp>
    </p:spTree>
    <p:extLst>
      <p:ext uri="{BB962C8B-B14F-4D97-AF65-F5344CB8AC3E}">
        <p14:creationId xmlns:p14="http://schemas.microsoft.com/office/powerpoint/2010/main" val="34745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2D593-5C96-743D-A561-B6B00D65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B09A65-BA54-9A26-DB8E-61527D6C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vytvořil tento projekt</a:t>
            </a:r>
          </a:p>
          <a:p>
            <a:r>
              <a:rPr lang="cs-CZ" dirty="0"/>
              <a:t>Popis krokového motoru</a:t>
            </a:r>
          </a:p>
          <a:p>
            <a:r>
              <a:rPr lang="cs-CZ" dirty="0"/>
              <a:t>Popis konstrukčního, hardwarového a softwarového řešení</a:t>
            </a:r>
          </a:p>
          <a:p>
            <a:r>
              <a:rPr lang="cs-CZ" dirty="0"/>
              <a:t>Poděkování</a:t>
            </a:r>
          </a:p>
        </p:txBody>
      </p:sp>
    </p:spTree>
    <p:extLst>
      <p:ext uri="{BB962C8B-B14F-4D97-AF65-F5344CB8AC3E}">
        <p14:creationId xmlns:p14="http://schemas.microsoft.com/office/powerpoint/2010/main" val="130585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5F6E3-47BD-C791-11E2-B426EBA5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jsem tento projekt vytvořil?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C584DF-5C44-9E6E-1E01-B84FF211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cenová nedostupnost Braillské tiskárny</a:t>
            </a:r>
          </a:p>
          <a:p>
            <a:r>
              <a:rPr lang="cs-CZ" dirty="0"/>
              <a:t>nevidomí lidé již vlastní </a:t>
            </a:r>
            <a:r>
              <a:rPr lang="cs-CZ" dirty="0" err="1"/>
              <a:t>Pichtův</a:t>
            </a:r>
            <a:r>
              <a:rPr lang="cs-CZ" dirty="0"/>
              <a:t> psací stroj</a:t>
            </a:r>
          </a:p>
          <a:p>
            <a:r>
              <a:rPr lang="cs-CZ" dirty="0"/>
              <a:t>nápad se zalíbil firmě </a:t>
            </a:r>
            <a:r>
              <a:rPr lang="fr-FR" dirty="0"/>
              <a:t>NOVOTNÝ</a:t>
            </a:r>
            <a:r>
              <a:rPr lang="fr-FR" sz="1800" b="1" i="0" dirty="0">
                <a:solidFill>
                  <a:srgbClr val="0000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dirty="0"/>
              <a:t>AUTOMATION</a:t>
            </a:r>
            <a:r>
              <a:rPr lang="fr-FR" sz="1800" b="1" i="0" dirty="0">
                <a:solidFill>
                  <a:srgbClr val="0000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s.r.o.</a:t>
            </a:r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r>
              <a:rPr lang="cs-CZ" dirty="0">
                <a:solidFill>
                  <a:schemeClr val="tx2"/>
                </a:solidFill>
                <a:highlight>
                  <a:srgbClr val="FFFFFF"/>
                </a:highlight>
              </a:rPr>
              <a:t>nevidomý bratr</a:t>
            </a:r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fr-FR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1026" name="Picture 2" descr="Basic-D V5 a light-weight embosser">
            <a:extLst>
              <a:ext uri="{FF2B5EF4-FFF2-40B4-BE49-F238E27FC236}">
                <a16:creationId xmlns:a16="http://schemas.microsoft.com/office/drawing/2014/main" id="{232D45E1-7728-1998-8D7A-F58E38FF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01" y="2459868"/>
            <a:ext cx="3265152" cy="32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3B0B533-64BB-7009-A59E-BE43FA377635}"/>
              </a:ext>
            </a:extLst>
          </p:cNvPr>
          <p:cNvSpPr txBox="1"/>
          <p:nvPr/>
        </p:nvSpPr>
        <p:spPr>
          <a:xfrm>
            <a:off x="3690870" y="5725020"/>
            <a:ext cx="363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INDEX Braille </a:t>
            </a:r>
            <a:r>
              <a:rPr lang="en-US" sz="1200" dirty="0"/>
              <a:t>Basic-D V5 a light-weight embosser</a:t>
            </a:r>
            <a:endParaRPr lang="cs-CZ" sz="1200" dirty="0"/>
          </a:p>
        </p:txBody>
      </p:sp>
      <p:pic>
        <p:nvPicPr>
          <p:cNvPr id="1028" name="Picture 4" descr="Everest-D V5: cut sheet-fed braille printer">
            <a:extLst>
              <a:ext uri="{FF2B5EF4-FFF2-40B4-BE49-F238E27FC236}">
                <a16:creationId xmlns:a16="http://schemas.microsoft.com/office/drawing/2014/main" id="{6D721865-4FCF-4B9A-BCC5-A0819DC2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2419491"/>
            <a:ext cx="2609849" cy="32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AD2DAC7-0ECB-972D-591F-CCD56AA35E57}"/>
              </a:ext>
            </a:extLst>
          </p:cNvPr>
          <p:cNvSpPr txBox="1"/>
          <p:nvPr/>
        </p:nvSpPr>
        <p:spPr>
          <a:xfrm>
            <a:off x="7819619" y="5725020"/>
            <a:ext cx="287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INDEX Braille </a:t>
            </a:r>
            <a:r>
              <a:rPr lang="en-US" sz="1200" dirty="0"/>
              <a:t>Everest-D V5: cut sheet-fed braille printer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82582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62BB2-2FEF-2632-1A18-FFF7EF92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krokového motoru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02563-61E3-0C32-4493-AFD05E40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elektrický motor otáčející se po krocích (stupních)</a:t>
            </a:r>
          </a:p>
          <a:p>
            <a:r>
              <a:rPr lang="cs-CZ" dirty="0"/>
              <a:t>přesné polohování</a:t>
            </a:r>
          </a:p>
          <a:p>
            <a:r>
              <a:rPr lang="cs-CZ" dirty="0"/>
              <a:t>3D tiskárny, CNC, mikrovlnky, laserové projektory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 descr="Krokový motor JK42HS48-2504 200 kroků / ot. 3,1 V Botland - obchod s  robotikou">
            <a:extLst>
              <a:ext uri="{FF2B5EF4-FFF2-40B4-BE49-F238E27FC236}">
                <a16:creationId xmlns:a16="http://schemas.microsoft.com/office/drawing/2014/main" id="{B2C9E299-1482-4444-4F2F-E785F8BC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349387"/>
            <a:ext cx="3498850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296EC4B-30EB-0BA8-59FC-C8FAAF7F36FF}"/>
              </a:ext>
            </a:extLst>
          </p:cNvPr>
          <p:cNvSpPr txBox="1"/>
          <p:nvPr/>
        </p:nvSpPr>
        <p:spPr>
          <a:xfrm>
            <a:off x="5822950" y="5728690"/>
            <a:ext cx="299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krokový</a:t>
            </a:r>
            <a:r>
              <a:rPr lang="cs-CZ" dirty="0"/>
              <a:t> </a:t>
            </a:r>
            <a:r>
              <a:rPr lang="cs-CZ" sz="1200" dirty="0"/>
              <a:t>motor</a:t>
            </a:r>
            <a:r>
              <a:rPr lang="cs-CZ" dirty="0"/>
              <a:t> </a:t>
            </a:r>
            <a:r>
              <a:rPr lang="cs-CZ" sz="1200" dirty="0" err="1"/>
              <a:t>Nema</a:t>
            </a:r>
            <a:r>
              <a:rPr lang="cs-CZ" dirty="0"/>
              <a:t> </a:t>
            </a:r>
            <a:r>
              <a:rPr lang="cs-CZ" sz="1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274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B8D84-602E-CE2C-E45E-C5B105B4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krokového motoru</a:t>
            </a:r>
            <a:br>
              <a:rPr lang="cs-CZ" dirty="0"/>
            </a:br>
            <a:r>
              <a:rPr lang="cs-CZ" dirty="0"/>
              <a:t>(složení)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1EAB06-7148-8659-4B21-70F4289A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složení: stator, dvě vinutí, rotor se zuby, permanentní magnet, …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 descr="Krokový motor - co to je a jak funguje">
            <a:extLst>
              <a:ext uri="{FF2B5EF4-FFF2-40B4-BE49-F238E27FC236}">
                <a16:creationId xmlns:a16="http://schemas.microsoft.com/office/drawing/2014/main" id="{1CA471AA-68BB-C089-6882-38FB0F53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7" y="1663607"/>
            <a:ext cx="6221413" cy="35307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208EDF8-D407-D414-9021-85C9CBA90E4B}"/>
              </a:ext>
            </a:extLst>
          </p:cNvPr>
          <p:cNvSpPr txBox="1"/>
          <p:nvPr/>
        </p:nvSpPr>
        <p:spPr>
          <a:xfrm>
            <a:off x="4421187" y="5355688"/>
            <a:ext cx="622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složení</a:t>
            </a:r>
            <a:r>
              <a:rPr lang="cs-CZ" dirty="0"/>
              <a:t> </a:t>
            </a:r>
            <a:r>
              <a:rPr lang="cs-CZ" sz="1200" dirty="0"/>
              <a:t>krokového</a:t>
            </a:r>
            <a:r>
              <a:rPr lang="cs-CZ" dirty="0"/>
              <a:t> </a:t>
            </a:r>
            <a:r>
              <a:rPr lang="cs-CZ" sz="1200" dirty="0"/>
              <a:t>motoru</a:t>
            </a:r>
          </a:p>
        </p:txBody>
      </p:sp>
    </p:spTree>
    <p:extLst>
      <p:ext uri="{BB962C8B-B14F-4D97-AF65-F5344CB8AC3E}">
        <p14:creationId xmlns:p14="http://schemas.microsoft.com/office/powerpoint/2010/main" val="55573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826978-06DD-3C5D-99E7-65F5F27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krokového motoru</a:t>
            </a:r>
            <a:br>
              <a:rPr lang="cs-CZ" dirty="0"/>
            </a:br>
            <a:r>
              <a:rPr lang="cs-CZ" dirty="0"/>
              <a:t>(princip)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7C33FD-E3C2-37A9-C51A-D6DC34AD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dvě vinutí jsou napájeny </a:t>
            </a:r>
            <a:r>
              <a:rPr lang="cs-CZ" dirty="0" err="1"/>
              <a:t>ssm</a:t>
            </a:r>
            <a:r>
              <a:rPr lang="cs-CZ" dirty="0"/>
              <a:t> U</a:t>
            </a:r>
          </a:p>
          <a:p>
            <a:r>
              <a:rPr lang="cs-CZ" dirty="0"/>
              <a:t>po převrácení napájecího U v jednom vinutí se rotor posune o 1 krok</a:t>
            </a:r>
          </a:p>
          <a:p>
            <a:r>
              <a:rPr lang="cs-CZ" dirty="0"/>
              <a:t>tímto opakováním se rotor postupně otáčí</a:t>
            </a:r>
          </a:p>
          <a:p>
            <a:r>
              <a:rPr lang="cs-CZ" dirty="0"/>
              <a:t>nutnost driveru</a:t>
            </a:r>
          </a:p>
          <a:p>
            <a:r>
              <a:rPr lang="cs-CZ" dirty="0"/>
              <a:t>přesné ovládání polohy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 descr="Krokový motor – druhy a příklady aplikací krokových motorů | Elektronické  díly. Distributor a obchod online - Transfer Multisort Elektronik">
            <a:extLst>
              <a:ext uri="{FF2B5EF4-FFF2-40B4-BE49-F238E27FC236}">
                <a16:creationId xmlns:a16="http://schemas.microsoft.com/office/drawing/2014/main" id="{5F7CFDE8-BF9F-7FB4-A62C-5C52FE104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t="4889" r="10846" b="5400"/>
          <a:stretch/>
        </p:blipFill>
        <p:spPr bwMode="auto">
          <a:xfrm>
            <a:off x="7023099" y="2241550"/>
            <a:ext cx="4108451" cy="3510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44ED57E-B0B2-6E4E-86D0-DE0B55B1A9A3}"/>
              </a:ext>
            </a:extLst>
          </p:cNvPr>
          <p:cNvSpPr txBox="1"/>
          <p:nvPr/>
        </p:nvSpPr>
        <p:spPr>
          <a:xfrm>
            <a:off x="7023099" y="5725020"/>
            <a:ext cx="410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princip</a:t>
            </a:r>
            <a:r>
              <a:rPr lang="cs-CZ" dirty="0"/>
              <a:t> </a:t>
            </a:r>
            <a:r>
              <a:rPr lang="cs-CZ" sz="1200" dirty="0"/>
              <a:t>činnosti</a:t>
            </a:r>
            <a:r>
              <a:rPr lang="cs-CZ" dirty="0"/>
              <a:t> </a:t>
            </a:r>
            <a:r>
              <a:rPr lang="cs-CZ" sz="1200" dirty="0"/>
              <a:t>krokového</a:t>
            </a:r>
            <a:r>
              <a:rPr lang="cs-CZ" dirty="0"/>
              <a:t> </a:t>
            </a:r>
            <a:r>
              <a:rPr lang="cs-CZ" sz="1200" dirty="0"/>
              <a:t>motoru</a:t>
            </a:r>
          </a:p>
        </p:txBody>
      </p:sp>
    </p:spTree>
    <p:extLst>
      <p:ext uri="{BB962C8B-B14F-4D97-AF65-F5344CB8AC3E}">
        <p14:creationId xmlns:p14="http://schemas.microsoft.com/office/powerpoint/2010/main" val="30850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2F405-DFAA-AB63-0FD3-910F4EFD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krokového motoru</a:t>
            </a:r>
            <a:br>
              <a:rPr lang="cs-CZ" dirty="0"/>
            </a:br>
            <a:r>
              <a:rPr lang="cs-CZ" dirty="0"/>
              <a:t>(driver)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6DF679-2075-3034-C193-5B3D471C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řídí krokový motor</a:t>
            </a:r>
          </a:p>
          <a:p>
            <a:r>
              <a:rPr lang="cs-CZ" dirty="0"/>
              <a:t>proudová ochrana, tepelná ochrana, energetická úspora</a:t>
            </a:r>
          </a:p>
          <a:p>
            <a:r>
              <a:rPr lang="cs-CZ" dirty="0"/>
              <a:t>více módů: full-step, </a:t>
            </a:r>
            <a:r>
              <a:rPr lang="cs-CZ" dirty="0" err="1"/>
              <a:t>half</a:t>
            </a:r>
            <a:r>
              <a:rPr lang="cs-CZ" dirty="0"/>
              <a:t>-step, </a:t>
            </a:r>
            <a:r>
              <a:rPr lang="cs-CZ" dirty="0" err="1"/>
              <a:t>microstep</a:t>
            </a:r>
            <a:endParaRPr lang="cs-CZ" dirty="0"/>
          </a:p>
          <a:p>
            <a:r>
              <a:rPr lang="cs-CZ" dirty="0"/>
              <a:t>full-step: přepíná napájení vinutí</a:t>
            </a:r>
          </a:p>
          <a:p>
            <a:r>
              <a:rPr lang="cs-CZ" dirty="0" err="1"/>
              <a:t>half</a:t>
            </a:r>
            <a:r>
              <a:rPr lang="cs-CZ" dirty="0"/>
              <a:t>-step: střídá na vinutí kladné, žádné a záporné napájení</a:t>
            </a:r>
          </a:p>
          <a:p>
            <a:r>
              <a:rPr lang="cs-CZ" dirty="0" err="1"/>
              <a:t>microstep</a:t>
            </a:r>
            <a:r>
              <a:rPr lang="cs-CZ" dirty="0"/>
              <a:t>: řídí množství proudu odesílaného do jednotlivých vinutí, tím to je sofistikovanější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 descr="Motor driver A4988 Pro Reprap 3D Tiskárny - červený | dratek.cz">
            <a:extLst>
              <a:ext uri="{FF2B5EF4-FFF2-40B4-BE49-F238E27FC236}">
                <a16:creationId xmlns:a16="http://schemas.microsoft.com/office/drawing/2014/main" id="{A72D1421-AFFD-D240-63EB-03DA057607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8610" r="11111" b="13890"/>
          <a:stretch/>
        </p:blipFill>
        <p:spPr bwMode="auto">
          <a:xfrm>
            <a:off x="6223000" y="3492499"/>
            <a:ext cx="2616200" cy="2337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AE8F63B-970E-033D-C395-7C44B0A5652D}"/>
              </a:ext>
            </a:extLst>
          </p:cNvPr>
          <p:cNvSpPr txBox="1"/>
          <p:nvPr/>
        </p:nvSpPr>
        <p:spPr>
          <a:xfrm>
            <a:off x="6223000" y="572502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driver</a:t>
            </a:r>
            <a:r>
              <a:rPr lang="cs-CZ" dirty="0"/>
              <a:t> </a:t>
            </a:r>
            <a:r>
              <a:rPr lang="cs-CZ" sz="1200" dirty="0"/>
              <a:t>A4988</a:t>
            </a:r>
          </a:p>
        </p:txBody>
      </p:sp>
    </p:spTree>
    <p:extLst>
      <p:ext uri="{BB962C8B-B14F-4D97-AF65-F5344CB8AC3E}">
        <p14:creationId xmlns:p14="http://schemas.microsoft.com/office/powerpoint/2010/main" val="2875115424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131</TotalTime>
  <Words>222</Words>
  <Application>Microsoft Office PowerPoint</Application>
  <PresentationFormat>Širokoúhlá obrazovka</PresentationFormat>
  <Paragraphs>69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Rámeček</vt:lpstr>
      <vt:lpstr>Tiskárna z Pichtova psacího stroje</vt:lpstr>
      <vt:lpstr>Obsah</vt:lpstr>
      <vt:lpstr>Proč jsem tento projekt vytvořil?</vt:lpstr>
      <vt:lpstr>Popis krokového motoru</vt:lpstr>
      <vt:lpstr>Popis krokového motoru (složení)</vt:lpstr>
      <vt:lpstr>Popis krokového motoru (princip)</vt:lpstr>
      <vt:lpstr>Popis krokového motoru (driver)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Michalenko Jakub (2020)</dc:creator>
  <cp:lastModifiedBy>Michalenko Jakub (2020)</cp:lastModifiedBy>
  <cp:revision>11</cp:revision>
  <dcterms:created xsi:type="dcterms:W3CDTF">2024-04-06T15:21:32Z</dcterms:created>
  <dcterms:modified xsi:type="dcterms:W3CDTF">2024-04-17T20:59:26Z</dcterms:modified>
</cp:coreProperties>
</file>