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13"/>
  </p:notesMasterIdLst>
  <p:handoutMasterIdLst>
    <p:handoutMasterId r:id="rId14"/>
  </p:handoutMasterIdLst>
  <p:sldIdLst>
    <p:sldId id="256" r:id="rId3"/>
    <p:sldId id="265" r:id="rId4"/>
    <p:sldId id="259" r:id="rId5"/>
    <p:sldId id="258" r:id="rId6"/>
    <p:sldId id="291" r:id="rId7"/>
    <p:sldId id="274" r:id="rId8"/>
    <p:sldId id="292" r:id="rId9"/>
    <p:sldId id="293" r:id="rId10"/>
    <p:sldId id="294" r:id="rId11"/>
    <p:sldId id="295" r:id="rId12"/>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9" autoAdjust="0"/>
    <p:restoredTop sz="94227" autoAdjust="0"/>
  </p:normalViewPr>
  <p:slideViewPr>
    <p:cSldViewPr>
      <p:cViewPr varScale="1">
        <p:scale>
          <a:sx n="42" d="100"/>
          <a:sy n="42" d="100"/>
        </p:scale>
        <p:origin x="300" y="186"/>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10/20/2020</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10/20/2020</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3C9FC20-7366-4A0C-AA7D-F4AAF6FB2A89}" type="slidenum">
              <a:rPr lang="en-US" smtClean="0"/>
              <a:t>2</a:t>
            </a:fld>
            <a:endParaRPr lang="en-US"/>
          </a:p>
        </p:txBody>
      </p:sp>
    </p:spTree>
    <p:extLst>
      <p:ext uri="{BB962C8B-B14F-4D97-AF65-F5344CB8AC3E}">
        <p14:creationId xmlns:p14="http://schemas.microsoft.com/office/powerpoint/2010/main" val="4015752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dirty="0"/>
              <a:t>Presentation</a:t>
            </a:r>
            <a:br>
              <a:rPr lang="en-US" altLang="ja-JP" dirty="0"/>
            </a:br>
            <a:r>
              <a:rPr lang="en-US" altLang="ja-JP" dirty="0"/>
              <a:t>Title Here</a:t>
            </a:r>
            <a:endParaRPr lang="en-US" dirty="0"/>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p>
          <a:p>
            <a:r>
              <a:rPr lang="en-US" dirty="0"/>
              <a:t>Sub Title Here</a:t>
            </a:r>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dirty="0"/>
              <a:t>Text Here</a:t>
            </a:r>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dirty="0"/>
              <a:t>Text Here</a:t>
            </a:r>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dirty="0"/>
              <a:t>“Text Here”</a:t>
            </a:r>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dirty="0"/>
              <a:t>Text Here</a:t>
            </a:r>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dirty="0"/>
              <a:t>“Text Here”</a:t>
            </a:r>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dirty="0"/>
              <a:t>Text Here</a:t>
            </a:r>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a:t>Text Here</a:t>
            </a:r>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dirty="0"/>
              <a:t>Text Here</a:t>
            </a:r>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dirty="0"/>
              <a:t>Caption Here</a:t>
            </a:r>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dirty="0"/>
              <a:t>Text Here</a:t>
            </a:r>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dirty="0"/>
              <a:t>Text Here</a:t>
            </a:r>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dirty="0"/>
              <a:t>Text Here</a:t>
            </a:r>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dirty="0"/>
              <a:t>Text Here</a:t>
            </a:r>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dirty="0"/>
              <a:t>Text Here</a:t>
            </a:r>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dirty="0"/>
              <a:t>Text Here</a:t>
            </a:r>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dirty="0"/>
              <a:t>Text Here</a:t>
            </a:r>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dirty="0"/>
              <a:t>Add Table</a:t>
            </a:r>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dirty="0"/>
              <a:t>Add Table</a:t>
            </a:r>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dirty="0"/>
              <a:t>Add Table</a:t>
            </a:r>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dirty="0"/>
              <a:t>Text</a:t>
            </a:r>
            <a:endParaRPr lang="en-US" dirty="0"/>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Text</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dirty="0"/>
              <a:t>“Text Here”</a:t>
            </a:r>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dirty="0"/>
              <a:t>Graph</a:t>
            </a:r>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dirty="0"/>
              <a:t>Text Here</a:t>
            </a:r>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dirty="0"/>
              <a:t>Graph</a:t>
            </a:r>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dirty="0"/>
              <a:t>Text Here</a:t>
            </a:r>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dirty="0"/>
              <a:t>Text Here</a:t>
            </a:r>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dirty="0"/>
              <a:t>Text Here</a:t>
            </a:r>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dirty="0"/>
              <a:t>Text Here</a:t>
            </a:r>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dirty="0"/>
              <a:t>Text Here</a:t>
            </a:r>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1</a:t>
            </a: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dirty="0"/>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2</a:t>
            </a: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dirty="0"/>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3</a:t>
            </a: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dirty="0"/>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4</a:t>
            </a: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dirty="0"/>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5</a:t>
            </a: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dirty="0"/>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6</a:t>
            </a: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dirty="0"/>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br>
              <a:rPr lang="en-US" altLang="ja-JP" dirty="0"/>
            </a:br>
            <a:r>
              <a:rPr lang="en-US" altLang="ja-JP" dirty="0"/>
              <a:t>SECTION</a:t>
            </a:r>
            <a:br>
              <a:rPr lang="en-US" altLang="ja-JP" dirty="0"/>
            </a:br>
            <a:r>
              <a:rPr lang="en-US" altLang="ja-JP" dirty="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a:t>SECTION 00</a:t>
            </a:r>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dirty="0"/>
              <a:t>“Text Here”</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dirty="0"/>
              <a:t>“Text Here”</a:t>
            </a:r>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dirty="0"/>
              <a:t>Text Here</a:t>
            </a:r>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dirty="0"/>
              <a:t>“Text Here”</a:t>
            </a:r>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dirty="0"/>
              <a:t>Text Here</a:t>
            </a:r>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dirty="0"/>
              <a:t>“Text Here”</a:t>
            </a:r>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dirty="0"/>
              <a:t>Text Here</a:t>
            </a:r>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a:t>“Text Here”</a:t>
            </a:r>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a:t>Text Here</a:t>
            </a:r>
          </a:p>
        </p:txBody>
      </p:sp>
    </p:spTree>
    <p:extLst>
      <p:ext uri="{BB962C8B-B14F-4D97-AF65-F5344CB8AC3E}">
        <p14:creationId xmlns:p14="http://schemas.microsoft.com/office/powerpoint/2010/main" val="335878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a:t>Text Here</a:t>
            </a:r>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image" Target="../media/image1.png"/><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a:t>Master Text Here</a:t>
            </a:r>
            <a:endParaRPr lang="ja-JP" altLang="en-US" dirty="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a:t>Master Title</a:t>
            </a:r>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id-ID" dirty="0">
                <a:solidFill>
                  <a:schemeClr val="accent1"/>
                </a:solidFill>
              </a:rPr>
              <a:t>SMART</a:t>
            </a:r>
            <a:br>
              <a:rPr lang="en-US" dirty="0"/>
            </a:br>
            <a:r>
              <a:rPr lang="id-ID" dirty="0"/>
              <a:t>CONVERTER</a:t>
            </a:r>
            <a:endParaRPr lang="en-US" dirty="0"/>
          </a:p>
        </p:txBody>
      </p:sp>
      <p:sp>
        <p:nvSpPr>
          <p:cNvPr id="3" name="サブタイトル 2"/>
          <p:cNvSpPr>
            <a:spLocks noGrp="1"/>
          </p:cNvSpPr>
          <p:nvPr>
            <p:ph type="subTitle" idx="1"/>
          </p:nvPr>
        </p:nvSpPr>
        <p:spPr/>
        <p:txBody>
          <a:bodyPr>
            <a:normAutofit/>
          </a:bodyPr>
          <a:lstStyle/>
          <a:p>
            <a:r>
              <a:rPr lang="id-ID" dirty="0"/>
              <a:t>By :</a:t>
            </a:r>
          </a:p>
          <a:p>
            <a:r>
              <a:rPr lang="id-ID" dirty="0"/>
              <a:t>Ahmad Zufar Ashshiddiqi 	(1906300662)</a:t>
            </a:r>
          </a:p>
          <a:p>
            <a:r>
              <a:rPr lang="id-ID" dirty="0"/>
              <a:t>Fathurrahman Irwansa 	(1906381501)</a:t>
            </a:r>
            <a:endParaRPr lang="en-US" dirty="0"/>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B555BC2-4DA4-4C0A-83A6-001430F4036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5719" t="655" r="8402" b="-655"/>
          <a:stretch/>
        </p:blipFill>
        <p:spPr>
          <a:xfrm>
            <a:off x="3719854" y="2799203"/>
            <a:ext cx="10518132" cy="5760640"/>
          </a:xfrm>
        </p:spPr>
      </p:pic>
      <p:sp>
        <p:nvSpPr>
          <p:cNvPr id="8" name="タイトル 7"/>
          <p:cNvSpPr>
            <a:spLocks noGrp="1"/>
          </p:cNvSpPr>
          <p:nvPr>
            <p:ph type="title"/>
          </p:nvPr>
        </p:nvSpPr>
        <p:spPr/>
        <p:txBody>
          <a:bodyPr/>
          <a:lstStyle/>
          <a:p>
            <a:r>
              <a:rPr lang="id-ID" dirty="0">
                <a:solidFill>
                  <a:schemeClr val="accent1"/>
                </a:solidFill>
              </a:rPr>
              <a:t>PROGRAM</a:t>
            </a:r>
            <a:endParaRPr lang="en-US" dirty="0">
              <a:solidFill>
                <a:schemeClr val="accent1"/>
              </a:solidFill>
            </a:endParaRPr>
          </a:p>
        </p:txBody>
      </p:sp>
      <p:sp>
        <p:nvSpPr>
          <p:cNvPr id="9" name="サブタイトル 8"/>
          <p:cNvSpPr>
            <a:spLocks noGrp="1"/>
          </p:cNvSpPr>
          <p:nvPr>
            <p:ph type="subTitle" idx="1"/>
          </p:nvPr>
        </p:nvSpPr>
        <p:spPr/>
        <p:txBody>
          <a:bodyPr/>
          <a:lstStyle/>
          <a:p>
            <a:r>
              <a:rPr lang="id-ID" dirty="0" err="1"/>
              <a:t>Exit</a:t>
            </a:r>
            <a:r>
              <a:rPr lang="id-ID" dirty="0"/>
              <a:t> Program</a:t>
            </a:r>
            <a:endParaRPr lang="en-US" dirty="0"/>
          </a:p>
        </p:txBody>
      </p:sp>
      <p:sp>
        <p:nvSpPr>
          <p:cNvPr id="11" name="テキスト プレースホルダー 10"/>
          <p:cNvSpPr>
            <a:spLocks noGrp="1"/>
          </p:cNvSpPr>
          <p:nvPr>
            <p:ph type="body" sz="quarter" idx="14"/>
          </p:nvPr>
        </p:nvSpPr>
        <p:spPr>
          <a:xfrm rot="21288877">
            <a:off x="5565823" y="7966145"/>
            <a:ext cx="9239262" cy="1010379"/>
          </a:xfrm>
        </p:spPr>
        <p:txBody>
          <a:bodyPr/>
          <a:lstStyle/>
          <a:p>
            <a:r>
              <a:rPr lang="id-ID" dirty="0"/>
              <a:t>EXIT PROGRAM</a:t>
            </a:r>
            <a:endParaRPr lang="en-US" dirty="0"/>
          </a:p>
        </p:txBody>
      </p:sp>
    </p:spTree>
    <p:extLst>
      <p:ext uri="{BB962C8B-B14F-4D97-AF65-F5344CB8AC3E}">
        <p14:creationId xmlns:p14="http://schemas.microsoft.com/office/powerpoint/2010/main" val="2875287809"/>
      </p:ext>
    </p:extLst>
  </p:cSld>
  <p:clrMapOvr>
    <a:masterClrMapping/>
  </p:clrMapOvr>
  <mc:AlternateContent xmlns:mc="http://schemas.openxmlformats.org/markup-compatibility/2006" xmlns:p14="http://schemas.microsoft.com/office/powerpoint/2010/main">
    <mc:Choice Requires="p14">
      <p:transition spd="slow" p14:dur="1200" advTm="3518">
        <p14:prism/>
      </p:transition>
    </mc:Choice>
    <mc:Fallback xmlns="">
      <p:transition spd="slow" advTm="351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a:xfrm>
            <a:off x="4390678" y="771999"/>
            <a:ext cx="13681520" cy="987125"/>
          </a:xfrm>
        </p:spPr>
        <p:txBody>
          <a:bodyPr/>
          <a:lstStyle/>
          <a:p>
            <a:r>
              <a:rPr lang="id-ID" dirty="0"/>
              <a:t>Latar Belakang </a:t>
            </a:r>
            <a:r>
              <a:rPr lang="id-ID" dirty="0">
                <a:solidFill>
                  <a:schemeClr val="accent1"/>
                </a:solidFill>
              </a:rPr>
              <a:t>&amp; Tujuan</a:t>
            </a:r>
            <a:endParaRPr lang="en-US" dirty="0">
              <a:solidFill>
                <a:schemeClr val="accent1"/>
              </a:solidFill>
            </a:endParaRPr>
          </a:p>
        </p:txBody>
      </p:sp>
      <p:sp>
        <p:nvSpPr>
          <p:cNvPr id="20" name="テキスト プレースホルダー 19"/>
          <p:cNvSpPr>
            <a:spLocks noGrp="1"/>
          </p:cNvSpPr>
          <p:nvPr>
            <p:ph type="body" sz="quarter" idx="15"/>
          </p:nvPr>
        </p:nvSpPr>
        <p:spPr>
          <a:xfrm>
            <a:off x="1370321" y="2920332"/>
            <a:ext cx="3884453" cy="721683"/>
          </a:xfrm>
        </p:spPr>
        <p:txBody>
          <a:bodyPr/>
          <a:lstStyle/>
          <a:p>
            <a:r>
              <a:rPr lang="id-ID" dirty="0"/>
              <a:t>Latar Belakang</a:t>
            </a:r>
            <a:endParaRPr lang="en-US" dirty="0"/>
          </a:p>
        </p:txBody>
      </p:sp>
      <p:sp>
        <p:nvSpPr>
          <p:cNvPr id="21" name="テキスト プレースホルダー 20"/>
          <p:cNvSpPr>
            <a:spLocks noGrp="1"/>
          </p:cNvSpPr>
          <p:nvPr>
            <p:ph type="body" sz="quarter" idx="16"/>
          </p:nvPr>
        </p:nvSpPr>
        <p:spPr>
          <a:xfrm>
            <a:off x="2590478" y="3559324"/>
            <a:ext cx="6552728" cy="576064"/>
          </a:xfrm>
        </p:spPr>
        <p:txBody>
          <a:bodyPr>
            <a:noAutofit/>
          </a:bodyPr>
          <a:lstStyle/>
          <a:p>
            <a:r>
              <a:rPr lang="id-ID" dirty="0"/>
              <a:t>Apakah kalian pernah merasakan hal-hal seperti :</a:t>
            </a:r>
            <a:endParaRPr lang="en-US" dirty="0"/>
          </a:p>
        </p:txBody>
      </p:sp>
      <p:sp>
        <p:nvSpPr>
          <p:cNvPr id="22" name="テキスト プレースホルダー 21"/>
          <p:cNvSpPr>
            <a:spLocks noGrp="1"/>
          </p:cNvSpPr>
          <p:nvPr>
            <p:ph type="body" sz="quarter" idx="17"/>
          </p:nvPr>
        </p:nvSpPr>
        <p:spPr>
          <a:xfrm>
            <a:off x="1370321" y="6409386"/>
            <a:ext cx="4172485" cy="721683"/>
          </a:xfrm>
        </p:spPr>
        <p:txBody>
          <a:bodyPr/>
          <a:lstStyle/>
          <a:p>
            <a:r>
              <a:rPr lang="id-ID" dirty="0"/>
              <a:t>Tujuan</a:t>
            </a:r>
            <a:endParaRPr lang="en-US" dirty="0"/>
          </a:p>
        </p:txBody>
      </p:sp>
      <p:sp>
        <p:nvSpPr>
          <p:cNvPr id="23" name="テキスト プレースホルダー 22"/>
          <p:cNvSpPr>
            <a:spLocks noGrp="1"/>
          </p:cNvSpPr>
          <p:nvPr>
            <p:ph type="body" sz="quarter" idx="18"/>
          </p:nvPr>
        </p:nvSpPr>
        <p:spPr>
          <a:xfrm>
            <a:off x="2590478" y="7048378"/>
            <a:ext cx="6408712" cy="504056"/>
          </a:xfrm>
        </p:spPr>
        <p:txBody>
          <a:bodyPr>
            <a:normAutofit lnSpcReduction="10000"/>
          </a:bodyPr>
          <a:lstStyle/>
          <a:p>
            <a:r>
              <a:rPr lang="id-ID" dirty="0"/>
              <a:t>Tujuan dari pembuatan program ini:</a:t>
            </a:r>
            <a:endParaRPr lang="en-US" dirty="0"/>
          </a:p>
        </p:txBody>
      </p:sp>
      <p:sp>
        <p:nvSpPr>
          <p:cNvPr id="24" name="テキスト プレースホルダー 23"/>
          <p:cNvSpPr>
            <a:spLocks noGrp="1"/>
          </p:cNvSpPr>
          <p:nvPr>
            <p:ph type="body" sz="quarter" idx="21"/>
          </p:nvPr>
        </p:nvSpPr>
        <p:spPr>
          <a:xfrm>
            <a:off x="1366340" y="4135388"/>
            <a:ext cx="15265697" cy="1728192"/>
          </a:xfrm>
        </p:spPr>
        <p:txBody>
          <a:bodyPr>
            <a:noAutofit/>
          </a:bodyPr>
          <a:lstStyle/>
          <a:p>
            <a:pPr marL="342900" indent="-342900" algn="just">
              <a:buFont typeface="Wingdings" panose="05000000000000000000" pitchFamily="2" charset="2"/>
              <a:buChar char="ü"/>
            </a:pPr>
            <a:r>
              <a:rPr lang="id-ID" dirty="0">
                <a:latin typeface="Aleo-Bold" pitchFamily="34" charset="0"/>
              </a:rPr>
              <a:t>Kesulitan saat mengerjakan soal-soal yang memakai satuan?	</a:t>
            </a:r>
            <a:r>
              <a:rPr lang="id-ID" dirty="0"/>
              <a:t>✓  Tidak mempunyai koneksi internet atau </a:t>
            </a:r>
            <a:r>
              <a:rPr lang="id-ID" dirty="0" err="1"/>
              <a:t>smartphone</a:t>
            </a:r>
            <a:r>
              <a:rPr lang="id-ID" dirty="0"/>
              <a:t>?</a:t>
            </a:r>
            <a:endParaRPr lang="id-ID" dirty="0">
              <a:latin typeface="Aleo-Bold" pitchFamily="34" charset="0"/>
            </a:endParaRPr>
          </a:p>
          <a:p>
            <a:pPr marL="342900" indent="-342900" algn="just">
              <a:buFont typeface="Wingdings" panose="05000000000000000000" pitchFamily="2" charset="2"/>
              <a:buChar char="ü"/>
            </a:pPr>
            <a:r>
              <a:rPr lang="id-ID" dirty="0">
                <a:latin typeface="Aleo-Bold" pitchFamily="34" charset="0"/>
              </a:rPr>
              <a:t>Tidak mempunyai alat untuk menunjang dan harus menghitung manual?	</a:t>
            </a:r>
            <a:r>
              <a:rPr lang="id-ID" dirty="0"/>
              <a:t>✓  Ingin mengetahui apakah tubuh seseorang sudah ideal?</a:t>
            </a:r>
          </a:p>
          <a:p>
            <a:pPr algn="just"/>
            <a:endParaRPr lang="id-ID" dirty="0">
              <a:latin typeface="Aleo-Bold" pitchFamily="34" charset="0"/>
            </a:endParaRPr>
          </a:p>
          <a:p>
            <a:pPr algn="just"/>
            <a:r>
              <a:rPr lang="id-ID" dirty="0">
                <a:latin typeface="Aleo-Bold" pitchFamily="34" charset="0"/>
              </a:rPr>
              <a:t>Program ini dibuat karena adanya kebutuhan setiap orang dalam mengonversi berbagai jenis satuan yang sering digunakan. Selain itu program ini juga dapat mengetahui apakah seseorang sudah mencapai indeks massa tubuh yang ideal dan memberikan sebuah saran. Oleh karena itu, program </a:t>
            </a:r>
            <a:r>
              <a:rPr lang="id-ID" dirty="0" err="1">
                <a:latin typeface="Aleo-Bold" pitchFamily="34" charset="0"/>
              </a:rPr>
              <a:t>Smart</a:t>
            </a:r>
            <a:r>
              <a:rPr lang="id-ID" dirty="0">
                <a:latin typeface="Aleo-Bold" pitchFamily="34" charset="0"/>
              </a:rPr>
              <a:t> </a:t>
            </a:r>
            <a:r>
              <a:rPr lang="id-ID" dirty="0" err="1">
                <a:latin typeface="Aleo-Bold" pitchFamily="34" charset="0"/>
              </a:rPr>
              <a:t>Converter</a:t>
            </a:r>
            <a:r>
              <a:rPr lang="id-ID" dirty="0">
                <a:latin typeface="Aleo-Bold" pitchFamily="34" charset="0"/>
              </a:rPr>
              <a:t> ini dibuat dengan menggunakan bahasa C.</a:t>
            </a:r>
            <a:endParaRPr lang="en-US" dirty="0"/>
          </a:p>
        </p:txBody>
      </p:sp>
      <p:sp>
        <p:nvSpPr>
          <p:cNvPr id="25" name="テキスト プレースホルダー 24"/>
          <p:cNvSpPr>
            <a:spLocks noGrp="1"/>
          </p:cNvSpPr>
          <p:nvPr>
            <p:ph type="body" sz="quarter" idx="22"/>
          </p:nvPr>
        </p:nvSpPr>
        <p:spPr>
          <a:xfrm>
            <a:off x="1366341" y="7663781"/>
            <a:ext cx="15265697" cy="1512167"/>
          </a:xfrm>
        </p:spPr>
        <p:txBody>
          <a:bodyPr/>
          <a:lstStyle/>
          <a:p>
            <a:pPr marL="342900" indent="-342900">
              <a:buFont typeface="Wingdings" panose="05000000000000000000" pitchFamily="2" charset="2"/>
              <a:buChar char="Ø"/>
            </a:pPr>
            <a:r>
              <a:rPr lang="id-ID" dirty="0">
                <a:latin typeface="Aleo-Bold" pitchFamily="34" charset="0"/>
              </a:rPr>
              <a:t>Untuk membantu setiap orang dalam mengonversi berbagai jenis satuan</a:t>
            </a:r>
          </a:p>
          <a:p>
            <a:pPr marL="342900" indent="-342900">
              <a:buFont typeface="Wingdings" panose="05000000000000000000" pitchFamily="2" charset="2"/>
              <a:buChar char="Ø"/>
            </a:pPr>
            <a:r>
              <a:rPr lang="id-ID" dirty="0">
                <a:latin typeface="Aleo-Bold" pitchFamily="34" charset="0"/>
              </a:rPr>
              <a:t>Untuk membantu setiap orang apabila ingin mendapatkan tubuh yang ideal</a:t>
            </a:r>
          </a:p>
          <a:p>
            <a:pPr marL="342900" indent="-342900">
              <a:buFont typeface="Wingdings" panose="05000000000000000000" pitchFamily="2" charset="2"/>
              <a:buChar char="Ø"/>
            </a:pPr>
            <a:r>
              <a:rPr lang="id-ID" dirty="0"/>
              <a:t>Melatih kemampuan </a:t>
            </a:r>
            <a:r>
              <a:rPr lang="id-ID" dirty="0" err="1"/>
              <a:t>programming</a:t>
            </a:r>
            <a:r>
              <a:rPr lang="id-ID" dirty="0"/>
              <a:t> dan algoritma dalam bahasa C</a:t>
            </a:r>
          </a:p>
        </p:txBody>
      </p:sp>
    </p:spTree>
    <p:extLst>
      <p:ext uri="{BB962C8B-B14F-4D97-AF65-F5344CB8AC3E}">
        <p14:creationId xmlns:p14="http://schemas.microsoft.com/office/powerpoint/2010/main" val="2473597288"/>
      </p:ext>
    </p:extLst>
  </p:cSld>
  <p:clrMapOvr>
    <a:masterClrMapping/>
  </p:clrMapOvr>
  <mc:AlternateContent xmlns:mc="http://schemas.openxmlformats.org/markup-compatibility/2006" xmlns:p14="http://schemas.microsoft.com/office/powerpoint/2010/main">
    <mc:Choice Requires="p14">
      <p:transition spd="slow" p14:dur="1100" advTm="7793">
        <p14:switch dir="r"/>
      </p:transition>
    </mc:Choice>
    <mc:Fallback xmlns="">
      <p:transition spd="slow" advTm="779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id-ID" dirty="0"/>
              <a:t>DESKRIPSI SINGKAT</a:t>
            </a:r>
            <a:endParaRPr lang="en-US" dirty="0">
              <a:solidFill>
                <a:schemeClr val="accent1"/>
              </a:solidFill>
            </a:endParaRPr>
          </a:p>
        </p:txBody>
      </p:sp>
      <p:sp>
        <p:nvSpPr>
          <p:cNvPr id="5" name="サブタイトル 4"/>
          <p:cNvSpPr>
            <a:spLocks noGrp="1"/>
          </p:cNvSpPr>
          <p:nvPr>
            <p:ph type="subTitle" idx="1"/>
          </p:nvPr>
        </p:nvSpPr>
        <p:spPr/>
        <p:txBody>
          <a:bodyPr/>
          <a:lstStyle/>
          <a:p>
            <a:r>
              <a:rPr lang="id-ID" dirty="0"/>
              <a:t>SMART CONVERTER</a:t>
            </a:r>
            <a:endParaRPr lang="en-US" dirty="0"/>
          </a:p>
        </p:txBody>
      </p:sp>
      <p:sp>
        <p:nvSpPr>
          <p:cNvPr id="10" name="テキスト プレースホルダー 9"/>
          <p:cNvSpPr>
            <a:spLocks noGrp="1"/>
          </p:cNvSpPr>
          <p:nvPr>
            <p:ph type="body" sz="quarter" idx="13"/>
          </p:nvPr>
        </p:nvSpPr>
        <p:spPr>
          <a:xfrm>
            <a:off x="1006302" y="2551212"/>
            <a:ext cx="16427188" cy="1800200"/>
          </a:xfrm>
        </p:spPr>
        <p:txBody>
          <a:bodyPr>
            <a:normAutofit fontScale="92500" lnSpcReduction="20000"/>
          </a:bodyPr>
          <a:lstStyle/>
          <a:p>
            <a:r>
              <a:rPr lang="en-US" dirty="0"/>
              <a:t>“</a:t>
            </a:r>
            <a:r>
              <a:rPr lang="id-ID" dirty="0" err="1"/>
              <a:t>Smart</a:t>
            </a:r>
            <a:r>
              <a:rPr lang="id-ID" dirty="0"/>
              <a:t> </a:t>
            </a:r>
            <a:r>
              <a:rPr lang="id-ID" dirty="0" err="1"/>
              <a:t>Converter</a:t>
            </a:r>
            <a:r>
              <a:rPr lang="id-ID" dirty="0"/>
              <a:t> merupakan program yang dapat mengonversi suatu besaran dari satuan awal ke satuan akhir yang ditentukan serta dapat menghitung </a:t>
            </a:r>
            <a:r>
              <a:rPr lang="id-ID" dirty="0" err="1"/>
              <a:t>Body</a:t>
            </a:r>
            <a:r>
              <a:rPr lang="id-ID" dirty="0"/>
              <a:t> </a:t>
            </a:r>
            <a:r>
              <a:rPr lang="id-ID" dirty="0" err="1"/>
              <a:t>Mass</a:t>
            </a:r>
            <a:r>
              <a:rPr lang="id-ID" dirty="0"/>
              <a:t> Indeks seseorang</a:t>
            </a:r>
            <a:r>
              <a:rPr lang="en-US" dirty="0"/>
              <a:t>”</a:t>
            </a:r>
          </a:p>
        </p:txBody>
      </p:sp>
      <p:sp>
        <p:nvSpPr>
          <p:cNvPr id="11" name="テキスト プレースホルダー 10"/>
          <p:cNvSpPr>
            <a:spLocks noGrp="1"/>
          </p:cNvSpPr>
          <p:nvPr>
            <p:ph type="body" sz="quarter" idx="14"/>
          </p:nvPr>
        </p:nvSpPr>
        <p:spPr>
          <a:xfrm>
            <a:off x="1015666" y="4495428"/>
            <a:ext cx="16417824" cy="4778005"/>
          </a:xfrm>
        </p:spPr>
        <p:txBody>
          <a:bodyPr>
            <a:noAutofit/>
          </a:bodyPr>
          <a:lstStyle/>
          <a:p>
            <a:r>
              <a:rPr lang="id-ID" dirty="0"/>
              <a:t>Besaran yang dapat dikonversi antara lain:</a:t>
            </a:r>
          </a:p>
          <a:p>
            <a:r>
              <a:rPr lang="id-ID" dirty="0"/>
              <a:t>Suhu</a:t>
            </a:r>
          </a:p>
          <a:p>
            <a:r>
              <a:rPr lang="id-ID" dirty="0"/>
              <a:t>Panjang</a:t>
            </a:r>
          </a:p>
          <a:p>
            <a:r>
              <a:rPr lang="id-ID" dirty="0"/>
              <a:t>Luas</a:t>
            </a:r>
          </a:p>
          <a:p>
            <a:r>
              <a:rPr lang="id-ID" dirty="0"/>
              <a:t>Volume</a:t>
            </a:r>
          </a:p>
          <a:p>
            <a:r>
              <a:rPr lang="id-ID" dirty="0"/>
              <a:t>Massa</a:t>
            </a:r>
          </a:p>
          <a:p>
            <a:r>
              <a:rPr lang="id-ID" dirty="0"/>
              <a:t>Data</a:t>
            </a:r>
          </a:p>
          <a:p>
            <a:endParaRPr lang="id-ID" dirty="0"/>
          </a:p>
          <a:p>
            <a:r>
              <a:rPr lang="id-ID" dirty="0"/>
              <a:t>Program ini juga dapat menghitung </a:t>
            </a:r>
            <a:r>
              <a:rPr lang="id-ID" dirty="0" err="1"/>
              <a:t>Body</a:t>
            </a:r>
            <a:r>
              <a:rPr lang="id-ID" dirty="0"/>
              <a:t> </a:t>
            </a:r>
            <a:r>
              <a:rPr lang="id-ID" dirty="0" err="1"/>
              <a:t>Mass</a:t>
            </a:r>
            <a:r>
              <a:rPr lang="id-ID" dirty="0"/>
              <a:t> Indeks pengguna</a:t>
            </a:r>
            <a:endParaRPr lang="en-US" dirty="0"/>
          </a:p>
        </p:txBody>
      </p:sp>
    </p:spTree>
    <p:extLst>
      <p:ext uri="{BB962C8B-B14F-4D97-AF65-F5344CB8AC3E}">
        <p14:creationId xmlns:p14="http://schemas.microsoft.com/office/powerpoint/2010/main" val="674869837"/>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6838950" y="461497"/>
            <a:ext cx="6425522" cy="8311852"/>
          </a:xfrm>
        </p:spPr>
        <p:txBody>
          <a:bodyPr/>
          <a:lstStyle/>
          <a:p>
            <a:pPr>
              <a:lnSpc>
                <a:spcPct val="150000"/>
              </a:lnSpc>
            </a:pPr>
            <a:r>
              <a:rPr lang="en-US" sz="2000" dirty="0">
                <a:latin typeface="Aleo-LightItalic"/>
              </a:rPr>
              <a:t>START</a:t>
            </a:r>
            <a:br>
              <a:rPr lang="en-US" sz="2000" dirty="0">
                <a:latin typeface="Aleo-LightItalic"/>
              </a:rPr>
            </a:br>
            <a:r>
              <a:rPr lang="en-US" sz="2000" dirty="0" err="1">
                <a:latin typeface="Aleo-LightItalic"/>
              </a:rPr>
              <a:t>Fungsi</a:t>
            </a:r>
            <a:r>
              <a:rPr lang="en-US" sz="2000" dirty="0">
                <a:latin typeface="Aleo-LightItalic"/>
              </a:rPr>
              <a:t> main menu:</a:t>
            </a:r>
            <a:br>
              <a:rPr lang="en-US" sz="2000" dirty="0">
                <a:latin typeface="Aleo-LightItalic"/>
              </a:rPr>
            </a:br>
            <a:r>
              <a:rPr lang="en-US" sz="2000" dirty="0" err="1">
                <a:latin typeface="Aleo-LightItalic"/>
              </a:rPr>
              <a:t>Pilih</a:t>
            </a:r>
            <a:r>
              <a:rPr lang="en-US" sz="2000" dirty="0">
                <a:latin typeface="Aleo-LightItalic"/>
              </a:rPr>
              <a:t>:</a:t>
            </a:r>
            <a:br>
              <a:rPr lang="en-US" sz="2000" dirty="0">
                <a:latin typeface="Aleo-LightItalic"/>
              </a:rPr>
            </a:br>
            <a:r>
              <a:rPr lang="id-ID" sz="2000" dirty="0">
                <a:latin typeface="Aleo-LightItalic"/>
              </a:rPr>
              <a:t>	</a:t>
            </a:r>
            <a:r>
              <a:rPr lang="en-US" sz="2000" dirty="0">
                <a:latin typeface="Aleo-LightItalic"/>
              </a:rPr>
              <a:t>1.Memulai program</a:t>
            </a:r>
            <a:br>
              <a:rPr lang="en-US" sz="2000" dirty="0">
                <a:latin typeface="Aleo-LightItalic"/>
              </a:rPr>
            </a:br>
            <a:r>
              <a:rPr lang="id-ID" sz="2000" dirty="0">
                <a:latin typeface="Aleo-LightItalic"/>
              </a:rPr>
              <a:t>	</a:t>
            </a:r>
            <a:r>
              <a:rPr lang="en-US" sz="2000" dirty="0" err="1">
                <a:latin typeface="Aleo-LightItalic"/>
              </a:rPr>
              <a:t>Panggil</a:t>
            </a:r>
            <a:r>
              <a:rPr lang="en-US" sz="2000" dirty="0">
                <a:latin typeface="Aleo-LightItalic"/>
              </a:rPr>
              <a:t> </a:t>
            </a:r>
            <a:r>
              <a:rPr lang="en-US" sz="2000" dirty="0" err="1">
                <a:latin typeface="Aleo-LightItalic"/>
              </a:rPr>
              <a:t>fungsi</a:t>
            </a:r>
            <a:r>
              <a:rPr lang="en-US" sz="2000" dirty="0">
                <a:latin typeface="Aleo-LightItalic"/>
              </a:rPr>
              <a:t> </a:t>
            </a:r>
            <a:r>
              <a:rPr lang="en-US" sz="2000" dirty="0" err="1">
                <a:latin typeface="Aleo-LightItalic"/>
              </a:rPr>
              <a:t>mulai</a:t>
            </a:r>
            <a:br>
              <a:rPr lang="en-US" sz="2000" dirty="0">
                <a:latin typeface="Aleo-LightItalic"/>
              </a:rPr>
            </a:br>
            <a:r>
              <a:rPr lang="id-ID" sz="2000" dirty="0">
                <a:latin typeface="Aleo-LightItalic"/>
              </a:rPr>
              <a:t>	</a:t>
            </a:r>
            <a:r>
              <a:rPr lang="en-US" sz="2000" dirty="0">
                <a:latin typeface="Aleo-LightItalic"/>
              </a:rPr>
              <a:t>2.Petunjuk </a:t>
            </a:r>
            <a:r>
              <a:rPr lang="en-US" sz="2000" dirty="0" err="1">
                <a:latin typeface="Aleo-LightItalic"/>
              </a:rPr>
              <a:t>penggunaan</a:t>
            </a:r>
            <a:br>
              <a:rPr lang="en-US" sz="2000" dirty="0">
                <a:latin typeface="Aleo-LightItalic"/>
              </a:rPr>
            </a:br>
            <a:r>
              <a:rPr lang="id-ID" sz="2000" dirty="0">
                <a:latin typeface="Aleo-LightItalic"/>
              </a:rPr>
              <a:t>	</a:t>
            </a:r>
            <a:r>
              <a:rPr lang="en-US" sz="2000" dirty="0" err="1">
                <a:latin typeface="Aleo-LightItalic"/>
              </a:rPr>
              <a:t>Panggil</a:t>
            </a:r>
            <a:r>
              <a:rPr lang="en-US" sz="2000" dirty="0">
                <a:latin typeface="Aleo-LightItalic"/>
              </a:rPr>
              <a:t> </a:t>
            </a:r>
            <a:r>
              <a:rPr lang="en-US" sz="2000" dirty="0" err="1">
                <a:latin typeface="Aleo-LightItalic"/>
              </a:rPr>
              <a:t>Fungsi</a:t>
            </a:r>
            <a:r>
              <a:rPr lang="en-US" sz="2000" dirty="0">
                <a:latin typeface="Aleo-LightItalic"/>
              </a:rPr>
              <a:t> </a:t>
            </a:r>
            <a:r>
              <a:rPr lang="en-US" sz="2000" dirty="0" err="1">
                <a:latin typeface="Aleo-LightItalic"/>
              </a:rPr>
              <a:t>petunjuk</a:t>
            </a:r>
            <a:br>
              <a:rPr lang="en-US" sz="2000" dirty="0">
                <a:latin typeface="Aleo-LightItalic"/>
              </a:rPr>
            </a:br>
            <a:r>
              <a:rPr lang="id-ID" sz="2000" dirty="0">
                <a:latin typeface="Aleo-LightItalic"/>
              </a:rPr>
              <a:t>	</a:t>
            </a:r>
            <a:r>
              <a:rPr lang="en-US" sz="2000" dirty="0">
                <a:latin typeface="Aleo-LightItalic"/>
              </a:rPr>
              <a:t>3.Menutup program</a:t>
            </a:r>
            <a:br>
              <a:rPr lang="en-US" sz="2000" dirty="0">
                <a:latin typeface="Aleo-LightItalic"/>
              </a:rPr>
            </a:br>
            <a:r>
              <a:rPr lang="id-ID" sz="2000" dirty="0">
                <a:latin typeface="Aleo-LightItalic"/>
              </a:rPr>
              <a:t>	</a:t>
            </a:r>
            <a:r>
              <a:rPr lang="en-US" sz="2000" dirty="0" err="1">
                <a:latin typeface="Aleo-LightItalic"/>
              </a:rPr>
              <a:t>Panggil</a:t>
            </a:r>
            <a:r>
              <a:rPr lang="en-US" sz="2000" dirty="0">
                <a:latin typeface="Aleo-LightItalic"/>
              </a:rPr>
              <a:t> </a:t>
            </a:r>
            <a:r>
              <a:rPr lang="en-US" sz="2000" dirty="0" err="1">
                <a:latin typeface="Aleo-LightItalic"/>
              </a:rPr>
              <a:t>Fungsi</a:t>
            </a:r>
            <a:r>
              <a:rPr lang="en-US" sz="2000" dirty="0">
                <a:latin typeface="Aleo-LightItalic"/>
              </a:rPr>
              <a:t> </a:t>
            </a:r>
            <a:r>
              <a:rPr lang="en-US" sz="2000" dirty="0" err="1">
                <a:latin typeface="Aleo-LightItalic"/>
              </a:rPr>
              <a:t>keluar</a:t>
            </a:r>
            <a:br>
              <a:rPr lang="en-US" sz="2000" dirty="0">
                <a:latin typeface="Aleo-LightItalic"/>
              </a:rPr>
            </a:br>
            <a:r>
              <a:rPr lang="en-US" sz="2000" dirty="0" err="1">
                <a:latin typeface="Aleo-LightItalic"/>
              </a:rPr>
              <a:t>Fungsi</a:t>
            </a:r>
            <a:r>
              <a:rPr lang="en-US" sz="2000" dirty="0">
                <a:latin typeface="Aleo-LightItalic"/>
              </a:rPr>
              <a:t> </a:t>
            </a:r>
            <a:r>
              <a:rPr lang="en-US" sz="2000" dirty="0" err="1">
                <a:latin typeface="Aleo-LightItalic"/>
              </a:rPr>
              <a:t>mulai</a:t>
            </a:r>
            <a:r>
              <a:rPr lang="en-US" sz="2000" dirty="0">
                <a:latin typeface="Aleo-LightItalic"/>
              </a:rPr>
              <a:t>:</a:t>
            </a:r>
            <a:br>
              <a:rPr lang="en-US" sz="2000" dirty="0">
                <a:latin typeface="Aleo-LightItalic"/>
              </a:rPr>
            </a:br>
            <a:r>
              <a:rPr lang="en-US" sz="2000" dirty="0" err="1">
                <a:latin typeface="Aleo-LightItalic"/>
              </a:rPr>
              <a:t>Pilih</a:t>
            </a:r>
            <a:r>
              <a:rPr lang="en-US" sz="2000" dirty="0">
                <a:latin typeface="Aleo-LightItalic"/>
              </a:rPr>
              <a:t>:</a:t>
            </a:r>
            <a:br>
              <a:rPr lang="en-US" sz="2000" dirty="0">
                <a:latin typeface="Aleo-LightItalic"/>
              </a:rPr>
            </a:br>
            <a:r>
              <a:rPr lang="id-ID" sz="2000" dirty="0">
                <a:latin typeface="Aleo-LightItalic"/>
              </a:rPr>
              <a:t>	</a:t>
            </a:r>
            <a:r>
              <a:rPr lang="en-US" sz="2000" dirty="0">
                <a:latin typeface="Aleo-LightItalic"/>
              </a:rPr>
              <a:t>1.Konversi </a:t>
            </a:r>
            <a:r>
              <a:rPr lang="en-US" sz="2000" dirty="0" err="1">
                <a:latin typeface="Aleo-LightItalic"/>
              </a:rPr>
              <a:t>suhu</a:t>
            </a:r>
            <a:br>
              <a:rPr lang="en-US" sz="2000" dirty="0">
                <a:latin typeface="Aleo-LightItalic"/>
              </a:rPr>
            </a:br>
            <a:r>
              <a:rPr lang="id-ID" sz="2000" dirty="0">
                <a:latin typeface="Aleo-LightItalic"/>
              </a:rPr>
              <a:t>	</a:t>
            </a:r>
            <a:r>
              <a:rPr lang="en-US" sz="2000" dirty="0">
                <a:latin typeface="Aleo-LightItalic"/>
              </a:rPr>
              <a:t>2.Konversi </a:t>
            </a:r>
            <a:r>
              <a:rPr lang="en-US" sz="2000" dirty="0" err="1">
                <a:latin typeface="Aleo-LightItalic"/>
              </a:rPr>
              <a:t>panjang</a:t>
            </a:r>
            <a:br>
              <a:rPr lang="en-US" sz="2000" dirty="0">
                <a:latin typeface="Aleo-LightItalic"/>
              </a:rPr>
            </a:br>
            <a:r>
              <a:rPr lang="id-ID" sz="2000" dirty="0">
                <a:latin typeface="Aleo-LightItalic"/>
              </a:rPr>
              <a:t>	</a:t>
            </a:r>
            <a:r>
              <a:rPr lang="en-US" sz="2000" dirty="0">
                <a:latin typeface="Aleo-LightItalic"/>
              </a:rPr>
              <a:t>3.Konversi </a:t>
            </a:r>
            <a:r>
              <a:rPr lang="en-US" sz="2000" dirty="0" err="1">
                <a:latin typeface="Aleo-LightItalic"/>
              </a:rPr>
              <a:t>luas</a:t>
            </a:r>
            <a:br>
              <a:rPr lang="en-US" sz="2000" dirty="0">
                <a:latin typeface="Aleo-LightItalic"/>
              </a:rPr>
            </a:br>
            <a:r>
              <a:rPr lang="id-ID" sz="2000" dirty="0">
                <a:latin typeface="Aleo-LightItalic"/>
              </a:rPr>
              <a:t>	</a:t>
            </a:r>
            <a:r>
              <a:rPr lang="en-US" sz="2000" dirty="0">
                <a:latin typeface="Aleo-LightItalic"/>
              </a:rPr>
              <a:t>4.Konversi volume</a:t>
            </a:r>
            <a:br>
              <a:rPr lang="en-US" sz="2000" dirty="0">
                <a:latin typeface="Aleo-LightItalic"/>
              </a:rPr>
            </a:br>
            <a:r>
              <a:rPr lang="id-ID" sz="2000" dirty="0">
                <a:latin typeface="Aleo-LightItalic"/>
              </a:rPr>
              <a:t>	</a:t>
            </a:r>
            <a:r>
              <a:rPr lang="en-US" sz="2000" dirty="0">
                <a:latin typeface="Aleo-LightItalic"/>
              </a:rPr>
              <a:t>5.Konversi </a:t>
            </a:r>
            <a:r>
              <a:rPr lang="en-US" sz="2000" dirty="0" err="1">
                <a:latin typeface="Aleo-LightItalic"/>
              </a:rPr>
              <a:t>massa</a:t>
            </a:r>
            <a:br>
              <a:rPr lang="en-US" sz="2000" dirty="0">
                <a:latin typeface="Aleo-LightItalic"/>
              </a:rPr>
            </a:br>
            <a:r>
              <a:rPr lang="id-ID" sz="2000" dirty="0">
                <a:latin typeface="Aleo-LightItalic"/>
              </a:rPr>
              <a:t>	</a:t>
            </a:r>
            <a:r>
              <a:rPr lang="en-US" sz="2000" dirty="0">
                <a:latin typeface="Aleo-LightItalic"/>
              </a:rPr>
              <a:t>6.Menghitung BMI</a:t>
            </a:r>
            <a:br>
              <a:rPr lang="en-US" sz="2000" dirty="0">
                <a:latin typeface="Aleo-LightItalic"/>
              </a:rPr>
            </a:br>
            <a:endParaRPr lang="en-US" sz="2000" dirty="0">
              <a:latin typeface="Aleo-LightItalic"/>
            </a:endParaRPr>
          </a:p>
        </p:txBody>
      </p:sp>
      <p:sp>
        <p:nvSpPr>
          <p:cNvPr id="5" name="サブタイトル 4"/>
          <p:cNvSpPr>
            <a:spLocks noGrp="1"/>
          </p:cNvSpPr>
          <p:nvPr>
            <p:ph type="subTitle" idx="1"/>
          </p:nvPr>
        </p:nvSpPr>
        <p:spPr>
          <a:xfrm>
            <a:off x="11807502" y="461497"/>
            <a:ext cx="6048672" cy="10040044"/>
          </a:xfrm>
        </p:spPr>
        <p:txBody>
          <a:bodyPr/>
          <a:lstStyle/>
          <a:p>
            <a:pPr algn="just">
              <a:lnSpc>
                <a:spcPct val="150000"/>
              </a:lnSpc>
            </a:pPr>
            <a:r>
              <a:rPr lang="en-ID" sz="2000" dirty="0" err="1">
                <a:solidFill>
                  <a:schemeClr val="tx1"/>
                </a:solidFill>
                <a:latin typeface="Aleo-LightItalic"/>
              </a:rPr>
              <a:t>Fungsi</a:t>
            </a:r>
            <a:r>
              <a:rPr lang="en-ID" sz="2000" dirty="0">
                <a:solidFill>
                  <a:schemeClr val="tx1"/>
                </a:solidFill>
                <a:latin typeface="Aleo-LightItalic"/>
              </a:rPr>
              <a:t> </a:t>
            </a:r>
            <a:r>
              <a:rPr lang="en-ID" sz="2000" dirty="0" err="1">
                <a:solidFill>
                  <a:schemeClr val="tx1"/>
                </a:solidFill>
                <a:latin typeface="Aleo-LightItalic"/>
              </a:rPr>
              <a:t>petunjuk</a:t>
            </a:r>
            <a:r>
              <a:rPr lang="en-ID" sz="2000" dirty="0">
                <a:solidFill>
                  <a:schemeClr val="tx1"/>
                </a:solidFill>
                <a:latin typeface="Aleo-LightItalic"/>
              </a:rPr>
              <a:t>:</a:t>
            </a:r>
          </a:p>
          <a:p>
            <a:pPr algn="just">
              <a:lnSpc>
                <a:spcPct val="150000"/>
              </a:lnSpc>
            </a:pPr>
            <a:r>
              <a:rPr lang="en-ID" sz="2000" dirty="0" err="1">
                <a:solidFill>
                  <a:schemeClr val="tx1"/>
                </a:solidFill>
                <a:latin typeface="Aleo-LightItalic"/>
              </a:rPr>
              <a:t>Pilih</a:t>
            </a:r>
            <a:r>
              <a:rPr lang="en-ID" sz="2000" dirty="0">
                <a:solidFill>
                  <a:schemeClr val="tx1"/>
                </a:solidFill>
                <a:latin typeface="Aleo-LightItalic"/>
              </a:rPr>
              <a:t>:</a:t>
            </a:r>
          </a:p>
          <a:p>
            <a:pPr marL="457200" lvl="1" algn="just">
              <a:lnSpc>
                <a:spcPct val="150000"/>
              </a:lnSpc>
            </a:pPr>
            <a:r>
              <a:rPr lang="en-ID" sz="2000" dirty="0">
                <a:solidFill>
                  <a:schemeClr val="tx1"/>
                </a:solidFill>
                <a:latin typeface="Aleo-LightItalic"/>
              </a:rPr>
              <a:t>1.Petunjuk </a:t>
            </a:r>
            <a:r>
              <a:rPr lang="en-ID" sz="2000" dirty="0" err="1">
                <a:solidFill>
                  <a:schemeClr val="tx1"/>
                </a:solidFill>
                <a:latin typeface="Aleo-LightItalic"/>
              </a:rPr>
              <a:t>konversi</a:t>
            </a:r>
            <a:r>
              <a:rPr lang="en-ID" sz="2000" dirty="0">
                <a:solidFill>
                  <a:schemeClr val="tx1"/>
                </a:solidFill>
                <a:latin typeface="Aleo-LightItalic"/>
              </a:rPr>
              <a:t> </a:t>
            </a:r>
            <a:r>
              <a:rPr lang="en-ID" sz="2000" dirty="0" err="1">
                <a:solidFill>
                  <a:schemeClr val="tx1"/>
                </a:solidFill>
                <a:latin typeface="Aleo-LightItalic"/>
              </a:rPr>
              <a:t>suhu</a:t>
            </a:r>
            <a:endParaRPr lang="en-ID" sz="2000" dirty="0">
              <a:solidFill>
                <a:schemeClr val="tx1"/>
              </a:solidFill>
              <a:latin typeface="Aleo-LightItalic"/>
            </a:endParaRPr>
          </a:p>
          <a:p>
            <a:pPr marL="457200" lvl="1" algn="just">
              <a:lnSpc>
                <a:spcPct val="150000"/>
              </a:lnSpc>
            </a:pPr>
            <a:r>
              <a:rPr lang="en-ID" sz="2000" dirty="0">
                <a:solidFill>
                  <a:schemeClr val="tx1"/>
                </a:solidFill>
                <a:latin typeface="Aleo-LightItalic"/>
              </a:rPr>
              <a:t>2.Petunjuk </a:t>
            </a:r>
            <a:r>
              <a:rPr lang="en-ID" sz="2000" dirty="0" err="1">
                <a:solidFill>
                  <a:schemeClr val="tx1"/>
                </a:solidFill>
                <a:latin typeface="Aleo-LightItalic"/>
              </a:rPr>
              <a:t>konversi</a:t>
            </a:r>
            <a:r>
              <a:rPr lang="en-ID" sz="2000" dirty="0">
                <a:solidFill>
                  <a:schemeClr val="tx1"/>
                </a:solidFill>
                <a:latin typeface="Aleo-LightItalic"/>
              </a:rPr>
              <a:t> </a:t>
            </a:r>
            <a:r>
              <a:rPr lang="en-ID" sz="2000" dirty="0" err="1">
                <a:solidFill>
                  <a:schemeClr val="tx1"/>
                </a:solidFill>
                <a:latin typeface="Aleo-LightItalic"/>
              </a:rPr>
              <a:t>panjang</a:t>
            </a:r>
            <a:endParaRPr lang="en-ID" sz="2000" dirty="0">
              <a:solidFill>
                <a:schemeClr val="tx1"/>
              </a:solidFill>
              <a:latin typeface="Aleo-LightItalic"/>
            </a:endParaRPr>
          </a:p>
          <a:p>
            <a:pPr marL="457200" lvl="1" algn="just">
              <a:lnSpc>
                <a:spcPct val="150000"/>
              </a:lnSpc>
            </a:pPr>
            <a:r>
              <a:rPr lang="en-ID" sz="2000" dirty="0">
                <a:solidFill>
                  <a:schemeClr val="tx1"/>
                </a:solidFill>
                <a:latin typeface="Aleo-LightItalic"/>
              </a:rPr>
              <a:t>3.Petunjuk </a:t>
            </a:r>
            <a:r>
              <a:rPr lang="en-ID" sz="2000" dirty="0" err="1">
                <a:solidFill>
                  <a:schemeClr val="tx1"/>
                </a:solidFill>
                <a:latin typeface="Aleo-LightItalic"/>
              </a:rPr>
              <a:t>konversi</a:t>
            </a:r>
            <a:r>
              <a:rPr lang="en-ID" sz="2000" dirty="0">
                <a:solidFill>
                  <a:schemeClr val="tx1"/>
                </a:solidFill>
                <a:latin typeface="Aleo-LightItalic"/>
              </a:rPr>
              <a:t> </a:t>
            </a:r>
            <a:r>
              <a:rPr lang="en-ID" sz="2000" dirty="0" err="1">
                <a:solidFill>
                  <a:schemeClr val="tx1"/>
                </a:solidFill>
                <a:latin typeface="Aleo-LightItalic"/>
              </a:rPr>
              <a:t>luas</a:t>
            </a:r>
            <a:endParaRPr lang="en-ID" sz="2000" dirty="0">
              <a:solidFill>
                <a:schemeClr val="tx1"/>
              </a:solidFill>
              <a:latin typeface="Aleo-LightItalic"/>
            </a:endParaRPr>
          </a:p>
          <a:p>
            <a:pPr marL="457200" lvl="1" algn="just">
              <a:lnSpc>
                <a:spcPct val="150000"/>
              </a:lnSpc>
            </a:pPr>
            <a:r>
              <a:rPr lang="en-ID" sz="2000" dirty="0">
                <a:solidFill>
                  <a:schemeClr val="tx1"/>
                </a:solidFill>
                <a:latin typeface="Aleo-LightItalic"/>
              </a:rPr>
              <a:t>4.Petunjuk </a:t>
            </a:r>
            <a:r>
              <a:rPr lang="en-ID" sz="2000" dirty="0" err="1">
                <a:solidFill>
                  <a:schemeClr val="tx1"/>
                </a:solidFill>
                <a:latin typeface="Aleo-LightItalic"/>
              </a:rPr>
              <a:t>konversi</a:t>
            </a:r>
            <a:r>
              <a:rPr lang="en-ID" sz="2000" dirty="0">
                <a:solidFill>
                  <a:schemeClr val="tx1"/>
                </a:solidFill>
                <a:latin typeface="Aleo-LightItalic"/>
              </a:rPr>
              <a:t> volume</a:t>
            </a:r>
          </a:p>
          <a:p>
            <a:pPr marL="457200" lvl="1" algn="just">
              <a:lnSpc>
                <a:spcPct val="150000"/>
              </a:lnSpc>
            </a:pPr>
            <a:r>
              <a:rPr lang="en-ID" sz="2000" dirty="0">
                <a:solidFill>
                  <a:schemeClr val="tx1"/>
                </a:solidFill>
                <a:latin typeface="Aleo-LightItalic"/>
              </a:rPr>
              <a:t>5.Petunjuk </a:t>
            </a:r>
            <a:r>
              <a:rPr lang="en-ID" sz="2000" dirty="0" err="1">
                <a:solidFill>
                  <a:schemeClr val="tx1"/>
                </a:solidFill>
                <a:latin typeface="Aleo-LightItalic"/>
              </a:rPr>
              <a:t>konversi</a:t>
            </a:r>
            <a:r>
              <a:rPr lang="en-ID" sz="2000" dirty="0">
                <a:solidFill>
                  <a:schemeClr val="tx1"/>
                </a:solidFill>
                <a:latin typeface="Aleo-LightItalic"/>
              </a:rPr>
              <a:t> </a:t>
            </a:r>
            <a:r>
              <a:rPr lang="en-ID" sz="2000" dirty="0" err="1">
                <a:solidFill>
                  <a:schemeClr val="tx1"/>
                </a:solidFill>
                <a:latin typeface="Aleo-LightItalic"/>
              </a:rPr>
              <a:t>massa</a:t>
            </a:r>
            <a:endParaRPr lang="en-ID" sz="2000" dirty="0">
              <a:solidFill>
                <a:schemeClr val="tx1"/>
              </a:solidFill>
              <a:latin typeface="Aleo-LightItalic"/>
            </a:endParaRPr>
          </a:p>
          <a:p>
            <a:pPr marL="457200" lvl="1" algn="just">
              <a:lnSpc>
                <a:spcPct val="150000"/>
              </a:lnSpc>
            </a:pPr>
            <a:r>
              <a:rPr lang="en-ID" sz="2000" dirty="0">
                <a:solidFill>
                  <a:schemeClr val="tx1"/>
                </a:solidFill>
                <a:latin typeface="Aleo-LightItalic"/>
              </a:rPr>
              <a:t>6.Petunjuk </a:t>
            </a:r>
            <a:r>
              <a:rPr lang="en-ID" sz="2000" dirty="0" err="1">
                <a:solidFill>
                  <a:schemeClr val="tx1"/>
                </a:solidFill>
                <a:latin typeface="Aleo-LightItalic"/>
              </a:rPr>
              <a:t>menghitung</a:t>
            </a:r>
            <a:r>
              <a:rPr lang="en-ID" sz="2000" dirty="0">
                <a:solidFill>
                  <a:schemeClr val="tx1"/>
                </a:solidFill>
                <a:latin typeface="Aleo-LightItalic"/>
              </a:rPr>
              <a:t> BMI	</a:t>
            </a:r>
          </a:p>
          <a:p>
            <a:pPr algn="just">
              <a:lnSpc>
                <a:spcPct val="150000"/>
              </a:lnSpc>
            </a:pPr>
            <a:r>
              <a:rPr lang="en-ID" sz="2000" dirty="0" err="1">
                <a:solidFill>
                  <a:schemeClr val="tx1"/>
                </a:solidFill>
                <a:latin typeface="Aleo-LightItalic"/>
              </a:rPr>
              <a:t>Fungsi</a:t>
            </a:r>
            <a:r>
              <a:rPr lang="en-ID" sz="2000" dirty="0">
                <a:solidFill>
                  <a:schemeClr val="tx1"/>
                </a:solidFill>
                <a:latin typeface="Aleo-LightItalic"/>
              </a:rPr>
              <a:t> </a:t>
            </a:r>
            <a:r>
              <a:rPr lang="en-ID" sz="2000" dirty="0" err="1">
                <a:solidFill>
                  <a:schemeClr val="tx1"/>
                </a:solidFill>
                <a:latin typeface="Aleo-LightItalic"/>
              </a:rPr>
              <a:t>konversi</a:t>
            </a:r>
            <a:r>
              <a:rPr lang="en-ID" sz="2000" dirty="0">
                <a:solidFill>
                  <a:schemeClr val="tx1"/>
                </a:solidFill>
                <a:latin typeface="Aleo-LightItalic"/>
              </a:rPr>
              <a:t> </a:t>
            </a:r>
            <a:r>
              <a:rPr lang="en-ID" sz="2000" dirty="0" err="1">
                <a:solidFill>
                  <a:schemeClr val="tx1"/>
                </a:solidFill>
                <a:latin typeface="Aleo-LightItalic"/>
              </a:rPr>
              <a:t>suhu</a:t>
            </a:r>
            <a:r>
              <a:rPr lang="en-ID" sz="2000" dirty="0">
                <a:solidFill>
                  <a:schemeClr val="tx1"/>
                </a:solidFill>
                <a:latin typeface="Aleo-LightItalic"/>
              </a:rPr>
              <a:t>:</a:t>
            </a:r>
          </a:p>
          <a:p>
            <a:pPr marL="457200" lvl="1" algn="just">
              <a:lnSpc>
                <a:spcPct val="150000"/>
              </a:lnSpc>
            </a:pPr>
            <a:r>
              <a:rPr lang="en-ID" sz="2000" dirty="0">
                <a:solidFill>
                  <a:schemeClr val="tx1"/>
                </a:solidFill>
                <a:latin typeface="Aleo-LightItalic"/>
              </a:rPr>
              <a:t>Print “Masukkan </a:t>
            </a:r>
            <a:r>
              <a:rPr lang="en-ID" sz="2000" dirty="0" err="1">
                <a:solidFill>
                  <a:schemeClr val="tx1"/>
                </a:solidFill>
                <a:latin typeface="Aleo-LightItalic"/>
              </a:rPr>
              <a:t>satuan</a:t>
            </a:r>
            <a:r>
              <a:rPr lang="en-ID" sz="2000" dirty="0">
                <a:solidFill>
                  <a:schemeClr val="tx1"/>
                </a:solidFill>
                <a:latin typeface="Aleo-LightItalic"/>
              </a:rPr>
              <a:t> </a:t>
            </a:r>
            <a:r>
              <a:rPr lang="en-ID" sz="2000" dirty="0" err="1">
                <a:solidFill>
                  <a:schemeClr val="tx1"/>
                </a:solidFill>
                <a:latin typeface="Aleo-LightItalic"/>
              </a:rPr>
              <a:t>suhu</a:t>
            </a:r>
            <a:r>
              <a:rPr lang="en-ID" sz="2000" dirty="0">
                <a:solidFill>
                  <a:schemeClr val="tx1"/>
                </a:solidFill>
                <a:latin typeface="Aleo-LightItalic"/>
              </a:rPr>
              <a:t> </a:t>
            </a:r>
            <a:r>
              <a:rPr lang="en-ID" sz="2000" dirty="0" err="1">
                <a:solidFill>
                  <a:schemeClr val="tx1"/>
                </a:solidFill>
                <a:latin typeface="Aleo-LightItalic"/>
              </a:rPr>
              <a:t>awal</a:t>
            </a:r>
            <a:r>
              <a:rPr lang="en-ID" sz="2000" dirty="0">
                <a:solidFill>
                  <a:schemeClr val="tx1"/>
                </a:solidFill>
                <a:latin typeface="Aleo-LightItalic"/>
              </a:rPr>
              <a:t>: </a:t>
            </a:r>
            <a:r>
              <a:rPr lang="en-ID" sz="2000" dirty="0" err="1">
                <a:solidFill>
                  <a:schemeClr val="tx1"/>
                </a:solidFill>
                <a:latin typeface="Aleo-LightItalic"/>
              </a:rPr>
              <a:t>celcius</a:t>
            </a:r>
            <a:r>
              <a:rPr lang="en-ID" sz="2000" dirty="0">
                <a:solidFill>
                  <a:schemeClr val="tx1"/>
                </a:solidFill>
                <a:latin typeface="Aleo-LightItalic"/>
              </a:rPr>
              <a:t>, </a:t>
            </a:r>
            <a:r>
              <a:rPr lang="en-ID" sz="2000" dirty="0" err="1">
                <a:solidFill>
                  <a:schemeClr val="tx1"/>
                </a:solidFill>
                <a:latin typeface="Aleo-LightItalic"/>
              </a:rPr>
              <a:t>reamur</a:t>
            </a:r>
            <a:r>
              <a:rPr lang="en-ID" sz="2000" dirty="0">
                <a:solidFill>
                  <a:schemeClr val="tx1"/>
                </a:solidFill>
                <a:latin typeface="Aleo-LightItalic"/>
              </a:rPr>
              <a:t>, </a:t>
            </a:r>
            <a:r>
              <a:rPr lang="en-ID" sz="2000" dirty="0" err="1">
                <a:solidFill>
                  <a:schemeClr val="tx1"/>
                </a:solidFill>
                <a:latin typeface="Aleo-LightItalic"/>
              </a:rPr>
              <a:t>fahrenheit</a:t>
            </a:r>
            <a:r>
              <a:rPr lang="en-ID" sz="2000" dirty="0">
                <a:solidFill>
                  <a:schemeClr val="tx1"/>
                </a:solidFill>
                <a:latin typeface="Aleo-LightItalic"/>
              </a:rPr>
              <a:t>, kelvin”</a:t>
            </a:r>
          </a:p>
          <a:p>
            <a:pPr marL="457200" lvl="1" algn="just">
              <a:lnSpc>
                <a:spcPct val="150000"/>
              </a:lnSpc>
            </a:pPr>
            <a:r>
              <a:rPr lang="en-ID" sz="2000" dirty="0">
                <a:solidFill>
                  <a:schemeClr val="tx1"/>
                </a:solidFill>
                <a:latin typeface="Aleo-LightItalic"/>
              </a:rPr>
              <a:t>Read (</a:t>
            </a:r>
            <a:r>
              <a:rPr lang="en-ID" sz="2000" dirty="0" err="1">
                <a:solidFill>
                  <a:schemeClr val="tx1"/>
                </a:solidFill>
                <a:latin typeface="Aleo-LightItalic"/>
              </a:rPr>
              <a:t>satuan</a:t>
            </a:r>
            <a:r>
              <a:rPr lang="en-ID" sz="2000" dirty="0">
                <a:solidFill>
                  <a:schemeClr val="tx1"/>
                </a:solidFill>
                <a:latin typeface="Aleo-LightItalic"/>
              </a:rPr>
              <a:t> </a:t>
            </a:r>
            <a:r>
              <a:rPr lang="en-ID" sz="2000" dirty="0" err="1">
                <a:solidFill>
                  <a:schemeClr val="tx1"/>
                </a:solidFill>
                <a:latin typeface="Aleo-LightItalic"/>
              </a:rPr>
              <a:t>suhu</a:t>
            </a:r>
            <a:r>
              <a:rPr lang="en-ID" sz="2000" dirty="0">
                <a:solidFill>
                  <a:schemeClr val="tx1"/>
                </a:solidFill>
                <a:latin typeface="Aleo-LightItalic"/>
              </a:rPr>
              <a:t> </a:t>
            </a:r>
            <a:r>
              <a:rPr lang="en-ID" sz="2000" dirty="0" err="1">
                <a:solidFill>
                  <a:schemeClr val="tx1"/>
                </a:solidFill>
                <a:latin typeface="Aleo-LightItalic"/>
              </a:rPr>
              <a:t>awal</a:t>
            </a:r>
            <a:r>
              <a:rPr lang="en-ID" sz="2000" dirty="0">
                <a:solidFill>
                  <a:schemeClr val="tx1"/>
                </a:solidFill>
                <a:latin typeface="Aleo-LightItalic"/>
              </a:rPr>
              <a:t>)</a:t>
            </a:r>
          </a:p>
          <a:p>
            <a:pPr marL="457200" lvl="1" algn="just">
              <a:lnSpc>
                <a:spcPct val="150000"/>
              </a:lnSpc>
            </a:pPr>
            <a:r>
              <a:rPr lang="en-ID" sz="2000" dirty="0">
                <a:solidFill>
                  <a:schemeClr val="tx1"/>
                </a:solidFill>
                <a:latin typeface="Aleo-LightItalic"/>
              </a:rPr>
              <a:t>Print “Masukkan </a:t>
            </a:r>
            <a:r>
              <a:rPr lang="en-ID" sz="2000" dirty="0" err="1">
                <a:solidFill>
                  <a:schemeClr val="tx1"/>
                </a:solidFill>
                <a:latin typeface="Aleo-LightItalic"/>
              </a:rPr>
              <a:t>satuan</a:t>
            </a:r>
            <a:r>
              <a:rPr lang="en-ID" sz="2000" dirty="0">
                <a:solidFill>
                  <a:schemeClr val="tx1"/>
                </a:solidFill>
                <a:latin typeface="Aleo-LightItalic"/>
              </a:rPr>
              <a:t> </a:t>
            </a:r>
            <a:r>
              <a:rPr lang="en-ID" sz="2000" dirty="0" err="1">
                <a:solidFill>
                  <a:schemeClr val="tx1"/>
                </a:solidFill>
                <a:latin typeface="Aleo-LightItalic"/>
              </a:rPr>
              <a:t>suhu</a:t>
            </a:r>
            <a:r>
              <a:rPr lang="en-ID" sz="2000" dirty="0">
                <a:solidFill>
                  <a:schemeClr val="tx1"/>
                </a:solidFill>
                <a:latin typeface="Aleo-LightItalic"/>
              </a:rPr>
              <a:t> </a:t>
            </a:r>
            <a:r>
              <a:rPr lang="en-ID" sz="2000" dirty="0" err="1">
                <a:solidFill>
                  <a:schemeClr val="tx1"/>
                </a:solidFill>
                <a:latin typeface="Aleo-LightItalic"/>
              </a:rPr>
              <a:t>akhir</a:t>
            </a:r>
            <a:r>
              <a:rPr lang="en-ID" sz="2000" dirty="0">
                <a:solidFill>
                  <a:schemeClr val="tx1"/>
                </a:solidFill>
                <a:latin typeface="Aleo-LightItalic"/>
              </a:rPr>
              <a:t>: </a:t>
            </a:r>
            <a:r>
              <a:rPr lang="en-ID" sz="2000" dirty="0" err="1">
                <a:solidFill>
                  <a:schemeClr val="tx1"/>
                </a:solidFill>
                <a:latin typeface="Aleo-LightItalic"/>
              </a:rPr>
              <a:t>celcius</a:t>
            </a:r>
            <a:r>
              <a:rPr lang="en-ID" sz="2000" dirty="0">
                <a:solidFill>
                  <a:schemeClr val="tx1"/>
                </a:solidFill>
                <a:latin typeface="Aleo-LightItalic"/>
              </a:rPr>
              <a:t>, </a:t>
            </a:r>
            <a:r>
              <a:rPr lang="en-ID" sz="2000" dirty="0" err="1">
                <a:solidFill>
                  <a:schemeClr val="tx1"/>
                </a:solidFill>
                <a:latin typeface="Aleo-LightItalic"/>
              </a:rPr>
              <a:t>reamur</a:t>
            </a:r>
            <a:r>
              <a:rPr lang="en-ID" sz="2000" dirty="0">
                <a:solidFill>
                  <a:schemeClr val="tx1"/>
                </a:solidFill>
                <a:latin typeface="Aleo-LightItalic"/>
              </a:rPr>
              <a:t>, </a:t>
            </a:r>
            <a:r>
              <a:rPr lang="en-ID" sz="2000" dirty="0" err="1">
                <a:solidFill>
                  <a:schemeClr val="tx1"/>
                </a:solidFill>
                <a:latin typeface="Aleo-LightItalic"/>
              </a:rPr>
              <a:t>fahrenheit</a:t>
            </a:r>
            <a:r>
              <a:rPr lang="en-ID" sz="2000" dirty="0">
                <a:solidFill>
                  <a:schemeClr val="tx1"/>
                </a:solidFill>
                <a:latin typeface="Aleo-LightItalic"/>
              </a:rPr>
              <a:t>, kelvin”</a:t>
            </a:r>
          </a:p>
          <a:p>
            <a:pPr marL="457200" lvl="1" algn="just">
              <a:lnSpc>
                <a:spcPct val="150000"/>
              </a:lnSpc>
            </a:pPr>
            <a:r>
              <a:rPr lang="en-ID" sz="2000" dirty="0">
                <a:solidFill>
                  <a:schemeClr val="tx1"/>
                </a:solidFill>
                <a:latin typeface="Aleo-LightItalic"/>
              </a:rPr>
              <a:t>Read (</a:t>
            </a:r>
            <a:r>
              <a:rPr lang="en-ID" sz="2000" dirty="0" err="1">
                <a:solidFill>
                  <a:schemeClr val="tx1"/>
                </a:solidFill>
                <a:latin typeface="Aleo-LightItalic"/>
              </a:rPr>
              <a:t>satuan</a:t>
            </a:r>
            <a:r>
              <a:rPr lang="en-ID" sz="2000" dirty="0">
                <a:solidFill>
                  <a:schemeClr val="tx1"/>
                </a:solidFill>
                <a:latin typeface="Aleo-LightItalic"/>
              </a:rPr>
              <a:t> </a:t>
            </a:r>
            <a:r>
              <a:rPr lang="en-ID" sz="2000" dirty="0" err="1">
                <a:solidFill>
                  <a:schemeClr val="tx1"/>
                </a:solidFill>
                <a:latin typeface="Aleo-LightItalic"/>
              </a:rPr>
              <a:t>suhu</a:t>
            </a:r>
            <a:r>
              <a:rPr lang="en-ID" sz="2000" dirty="0">
                <a:solidFill>
                  <a:schemeClr val="tx1"/>
                </a:solidFill>
                <a:latin typeface="Aleo-LightItalic"/>
              </a:rPr>
              <a:t> </a:t>
            </a:r>
            <a:r>
              <a:rPr lang="en-ID" sz="2000" dirty="0" err="1">
                <a:solidFill>
                  <a:schemeClr val="tx1"/>
                </a:solidFill>
                <a:latin typeface="Aleo-LightItalic"/>
              </a:rPr>
              <a:t>akhir</a:t>
            </a:r>
            <a:r>
              <a:rPr lang="en-ID" sz="2000" dirty="0">
                <a:solidFill>
                  <a:schemeClr val="tx1"/>
                </a:solidFill>
                <a:latin typeface="Aleo-LightItalic"/>
              </a:rPr>
              <a:t>)</a:t>
            </a:r>
          </a:p>
          <a:p>
            <a:pPr marL="457200" lvl="1" algn="just">
              <a:lnSpc>
                <a:spcPct val="150000"/>
              </a:lnSpc>
            </a:pPr>
            <a:r>
              <a:rPr lang="en-ID" sz="2000" dirty="0">
                <a:solidFill>
                  <a:schemeClr val="tx1"/>
                </a:solidFill>
                <a:latin typeface="Aleo-LightItalic"/>
              </a:rPr>
              <a:t>Print “Masukkan </a:t>
            </a:r>
            <a:r>
              <a:rPr lang="en-ID" sz="2000" dirty="0" err="1">
                <a:solidFill>
                  <a:schemeClr val="tx1"/>
                </a:solidFill>
                <a:latin typeface="Aleo-LightItalic"/>
              </a:rPr>
              <a:t>nilai</a:t>
            </a:r>
            <a:r>
              <a:rPr lang="en-ID" sz="2000" dirty="0">
                <a:solidFill>
                  <a:schemeClr val="tx1"/>
                </a:solidFill>
                <a:latin typeface="Aleo-LightItalic"/>
              </a:rPr>
              <a:t> </a:t>
            </a:r>
            <a:r>
              <a:rPr lang="en-ID" sz="2000" dirty="0" err="1">
                <a:solidFill>
                  <a:schemeClr val="tx1"/>
                </a:solidFill>
                <a:latin typeface="Aleo-LightItalic"/>
              </a:rPr>
              <a:t>suhu</a:t>
            </a:r>
            <a:r>
              <a:rPr lang="en-ID" sz="2000" dirty="0">
                <a:solidFill>
                  <a:schemeClr val="tx1"/>
                </a:solidFill>
                <a:latin typeface="Aleo-LightItalic"/>
              </a:rPr>
              <a:t>”</a:t>
            </a:r>
          </a:p>
          <a:p>
            <a:pPr marL="457200" lvl="1" algn="just">
              <a:lnSpc>
                <a:spcPct val="150000"/>
              </a:lnSpc>
            </a:pPr>
            <a:r>
              <a:rPr lang="en-ID" sz="2000" dirty="0">
                <a:solidFill>
                  <a:schemeClr val="tx1"/>
                </a:solidFill>
                <a:latin typeface="Aleo-LightItalic"/>
              </a:rPr>
              <a:t>Read </a:t>
            </a:r>
            <a:r>
              <a:rPr lang="en-ID" sz="2000" dirty="0" err="1">
                <a:solidFill>
                  <a:schemeClr val="tx1"/>
                </a:solidFill>
                <a:latin typeface="Aleo-LightItalic"/>
              </a:rPr>
              <a:t>suhu</a:t>
            </a:r>
            <a:endParaRPr lang="en-ID" sz="2000" dirty="0">
              <a:solidFill>
                <a:schemeClr val="tx1"/>
              </a:solidFill>
              <a:latin typeface="Aleo-LightItalic"/>
            </a:endParaRPr>
          </a:p>
          <a:p>
            <a:pPr marL="457200" lvl="1" algn="just">
              <a:lnSpc>
                <a:spcPct val="150000"/>
              </a:lnSpc>
            </a:pPr>
            <a:r>
              <a:rPr lang="en-ID" sz="2000" dirty="0">
                <a:solidFill>
                  <a:schemeClr val="tx1"/>
                </a:solidFill>
                <a:latin typeface="Aleo-LightItalic"/>
              </a:rPr>
              <a:t>Print (</a:t>
            </a:r>
            <a:r>
              <a:rPr lang="en-ID" sz="2000" dirty="0" err="1">
                <a:solidFill>
                  <a:schemeClr val="tx1"/>
                </a:solidFill>
                <a:latin typeface="Aleo-LightItalic"/>
              </a:rPr>
              <a:t>nilai</a:t>
            </a:r>
            <a:r>
              <a:rPr lang="en-ID" sz="2000" dirty="0">
                <a:solidFill>
                  <a:schemeClr val="tx1"/>
                </a:solidFill>
                <a:latin typeface="Aleo-LightItalic"/>
              </a:rPr>
              <a:t> </a:t>
            </a:r>
            <a:r>
              <a:rPr lang="en-ID" sz="2000" dirty="0" err="1">
                <a:solidFill>
                  <a:schemeClr val="tx1"/>
                </a:solidFill>
                <a:latin typeface="Aleo-LightItalic"/>
              </a:rPr>
              <a:t>setelah</a:t>
            </a:r>
            <a:r>
              <a:rPr lang="en-ID" sz="2000" dirty="0">
                <a:solidFill>
                  <a:schemeClr val="tx1"/>
                </a:solidFill>
                <a:latin typeface="Aleo-LightItalic"/>
              </a:rPr>
              <a:t> </a:t>
            </a:r>
            <a:r>
              <a:rPr lang="en-ID" sz="2000" dirty="0" err="1">
                <a:solidFill>
                  <a:schemeClr val="tx1"/>
                </a:solidFill>
                <a:latin typeface="Aleo-LightItalic"/>
              </a:rPr>
              <a:t>setelah</a:t>
            </a:r>
            <a:r>
              <a:rPr lang="en-ID" sz="2000" dirty="0">
                <a:solidFill>
                  <a:schemeClr val="tx1"/>
                </a:solidFill>
                <a:latin typeface="Aleo-LightItalic"/>
              </a:rPr>
              <a:t> </a:t>
            </a:r>
            <a:r>
              <a:rPr lang="en-ID" sz="2000" dirty="0" err="1">
                <a:solidFill>
                  <a:schemeClr val="tx1"/>
                </a:solidFill>
                <a:latin typeface="Aleo-LightItalic"/>
              </a:rPr>
              <a:t>dikonversi</a:t>
            </a:r>
            <a:r>
              <a:rPr lang="en-ID" sz="2000" dirty="0">
                <a:solidFill>
                  <a:schemeClr val="tx1"/>
                </a:solidFill>
                <a:latin typeface="Aleo-LightItalic"/>
              </a:rPr>
              <a:t>)</a:t>
            </a:r>
          </a:p>
          <a:p>
            <a:pPr algn="just">
              <a:lnSpc>
                <a:spcPct val="150000"/>
              </a:lnSpc>
            </a:pPr>
            <a:endParaRPr lang="en-ID" sz="2000" dirty="0">
              <a:solidFill>
                <a:schemeClr val="tx1"/>
              </a:solidFill>
              <a:latin typeface="Aleo-LightItalic"/>
            </a:endParaRPr>
          </a:p>
          <a:p>
            <a:pPr algn="just">
              <a:lnSpc>
                <a:spcPct val="150000"/>
              </a:lnSpc>
            </a:pPr>
            <a:endParaRPr lang="en-ID" sz="2000" dirty="0">
              <a:solidFill>
                <a:schemeClr val="tx1"/>
              </a:solidFill>
              <a:latin typeface="Aleo-LightItalic"/>
            </a:endParaRPr>
          </a:p>
        </p:txBody>
      </p:sp>
      <p:sp>
        <p:nvSpPr>
          <p:cNvPr id="6" name="テキスト プレースホルダー 5"/>
          <p:cNvSpPr>
            <a:spLocks noGrp="1"/>
          </p:cNvSpPr>
          <p:nvPr>
            <p:ph type="body" sz="quarter" idx="13"/>
          </p:nvPr>
        </p:nvSpPr>
        <p:spPr/>
        <p:txBody>
          <a:bodyPr/>
          <a:lstStyle/>
          <a:p>
            <a:r>
              <a:rPr lang="id-ID" dirty="0"/>
              <a:t>PSEUDOCODE #1</a:t>
            </a:r>
            <a:endParaRPr lang="en-US" dirty="0"/>
          </a:p>
        </p:txBody>
      </p:sp>
      <p:sp>
        <p:nvSpPr>
          <p:cNvPr id="2" name="Rectangle 1">
            <a:extLst>
              <a:ext uri="{FF2B5EF4-FFF2-40B4-BE49-F238E27FC236}">
                <a16:creationId xmlns:a16="http://schemas.microsoft.com/office/drawing/2014/main" id="{D7BFBBB4-7A08-45E2-8ACD-F0CE27792EC8}"/>
              </a:ext>
            </a:extLst>
          </p:cNvPr>
          <p:cNvSpPr/>
          <p:nvPr/>
        </p:nvSpPr>
        <p:spPr>
          <a:xfrm>
            <a:off x="11519470" y="677521"/>
            <a:ext cx="72008" cy="91464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759215471"/>
      </p:ext>
    </p:extLst>
  </p:cSld>
  <p:clrMapOvr>
    <a:masterClrMapping/>
  </p:clrMapOvr>
  <p:transition spd="slow" advTm="2088">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6838950" y="534988"/>
            <a:ext cx="4968552" cy="9146499"/>
          </a:xfrm>
        </p:spPr>
        <p:txBody>
          <a:bodyPr/>
          <a:lstStyle/>
          <a:p>
            <a:pPr marL="0" indent="0">
              <a:lnSpc>
                <a:spcPct val="150000"/>
              </a:lnSpc>
              <a:buNone/>
              <a:tabLst>
                <a:tab pos="360363" algn="l"/>
              </a:tabLst>
            </a:pPr>
            <a:r>
              <a:rPr lang="en-ID" sz="1300" dirty="0" err="1">
                <a:latin typeface="Aleo-LightItalic"/>
              </a:rPr>
              <a:t>Fungsi</a:t>
            </a:r>
            <a:r>
              <a:rPr lang="en-ID" sz="1300" dirty="0">
                <a:latin typeface="Aleo-LightItalic"/>
              </a:rPr>
              <a:t> convert </a:t>
            </a:r>
            <a:r>
              <a:rPr lang="en-ID" sz="1300" dirty="0" err="1">
                <a:latin typeface="Aleo-LightItalic"/>
              </a:rPr>
              <a:t>panjang</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Print “</a:t>
            </a:r>
            <a:r>
              <a:rPr lang="en-ID" sz="1300" dirty="0" err="1">
                <a:latin typeface="Aleo-LightItalic"/>
              </a:rPr>
              <a:t>Pilih</a:t>
            </a:r>
            <a:r>
              <a:rPr lang="en-ID" sz="1300" dirty="0">
                <a:latin typeface="Aleo-LightItalic"/>
              </a:rPr>
              <a:t> </a:t>
            </a:r>
            <a:r>
              <a:rPr lang="en-ID" sz="1300" dirty="0" err="1">
                <a:latin typeface="Aleo-LightItalic"/>
              </a:rPr>
              <a:t>angka</a:t>
            </a:r>
            <a:r>
              <a:rPr lang="en-ID" sz="1300" dirty="0">
                <a:latin typeface="Aleo-LightItalic"/>
              </a:rPr>
              <a:t> </a:t>
            </a:r>
            <a:r>
              <a:rPr lang="en-ID" sz="1300" dirty="0" err="1">
                <a:latin typeface="Aleo-LightItalic"/>
              </a:rPr>
              <a:t>satuan</a:t>
            </a:r>
            <a:r>
              <a:rPr lang="en-ID" sz="1300" dirty="0">
                <a:latin typeface="Aleo-LightItalic"/>
              </a:rPr>
              <a:t> </a:t>
            </a:r>
            <a:r>
              <a:rPr lang="en-ID" sz="1300" dirty="0" err="1">
                <a:latin typeface="Aleo-LightItalic"/>
              </a:rPr>
              <a:t>awal</a:t>
            </a:r>
            <a:r>
              <a:rPr lang="en-ID" sz="1300" dirty="0">
                <a:latin typeface="Aleo-LightItalic"/>
              </a:rPr>
              <a:t>: </a:t>
            </a:r>
            <a:r>
              <a:rPr lang="en-ID" sz="1300" dirty="0" err="1">
                <a:latin typeface="Aleo-LightItalic"/>
              </a:rPr>
              <a:t>Kilometer</a:t>
            </a:r>
            <a:r>
              <a:rPr lang="en-ID" sz="1300" dirty="0">
                <a:latin typeface="Aleo-LightItalic"/>
              </a:rPr>
              <a:t>, meter, </a:t>
            </a:r>
            <a:r>
              <a:rPr lang="en-ID" sz="1300" dirty="0" err="1">
                <a:latin typeface="Aleo-LightItalic"/>
              </a:rPr>
              <a:t>centimeter</a:t>
            </a:r>
            <a:r>
              <a:rPr lang="en-ID" sz="1300" dirty="0">
                <a:latin typeface="Aleo-LightItalic"/>
              </a:rPr>
              <a:t>, </a:t>
            </a:r>
            <a:r>
              <a:rPr lang="id-ID" sz="1300" dirty="0">
                <a:latin typeface="Aleo-LightItalic"/>
              </a:rPr>
              <a:t>  	</a:t>
            </a:r>
            <a:r>
              <a:rPr lang="en-ID" sz="1300" dirty="0" err="1">
                <a:latin typeface="Aleo-LightItalic"/>
              </a:rPr>
              <a:t>milimeter</a:t>
            </a:r>
            <a:r>
              <a:rPr lang="en-ID" sz="1300" dirty="0">
                <a:latin typeface="Aleo-LightItalic"/>
              </a:rPr>
              <a:t>, </a:t>
            </a:r>
            <a:r>
              <a:rPr lang="en-ID" sz="1300" dirty="0" err="1">
                <a:latin typeface="Aleo-LightItalic"/>
              </a:rPr>
              <a:t>micrometer</a:t>
            </a:r>
            <a:r>
              <a:rPr lang="en-ID" sz="1300" dirty="0">
                <a:latin typeface="Aleo-LightItalic"/>
              </a:rPr>
              <a:t>, </a:t>
            </a:r>
            <a:r>
              <a:rPr lang="en-ID" sz="1300" dirty="0" err="1">
                <a:latin typeface="Aleo-LightItalic"/>
              </a:rPr>
              <a:t>nanometer</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Read (</a:t>
            </a:r>
            <a:r>
              <a:rPr lang="en-ID" sz="1300" dirty="0" err="1">
                <a:latin typeface="Aleo-LightItalic"/>
              </a:rPr>
              <a:t>angka</a:t>
            </a:r>
            <a:r>
              <a:rPr lang="en-ID" sz="1300" dirty="0">
                <a:latin typeface="Aleo-LightItalic"/>
              </a:rPr>
              <a:t> </a:t>
            </a:r>
            <a:r>
              <a:rPr lang="en-ID" sz="1300" dirty="0" err="1">
                <a:latin typeface="Aleo-LightItalic"/>
              </a:rPr>
              <a:t>satuan</a:t>
            </a:r>
            <a:r>
              <a:rPr lang="en-ID" sz="1300" dirty="0">
                <a:latin typeface="Aleo-LightItalic"/>
              </a:rPr>
              <a:t> </a:t>
            </a:r>
            <a:r>
              <a:rPr lang="en-ID" sz="1300" dirty="0" err="1">
                <a:latin typeface="Aleo-LightItalic"/>
              </a:rPr>
              <a:t>awal</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Print “Masukkan </a:t>
            </a:r>
            <a:r>
              <a:rPr lang="en-ID" sz="1300" dirty="0" err="1">
                <a:latin typeface="Aleo-LightItalic"/>
              </a:rPr>
              <a:t>nilai</a:t>
            </a:r>
            <a:r>
              <a:rPr lang="en-ID" sz="1300" dirty="0">
                <a:latin typeface="Aleo-LightItalic"/>
              </a:rPr>
              <a:t> </a:t>
            </a:r>
            <a:r>
              <a:rPr lang="en-ID" sz="1300" dirty="0" err="1">
                <a:latin typeface="Aleo-LightItalic"/>
              </a:rPr>
              <a:t>panjang</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Read (</a:t>
            </a:r>
            <a:r>
              <a:rPr lang="en-ID" sz="1300" dirty="0" err="1">
                <a:latin typeface="Aleo-LightItalic"/>
              </a:rPr>
              <a:t>panjang</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Print “</a:t>
            </a:r>
            <a:r>
              <a:rPr lang="en-ID" sz="1300" dirty="0" err="1">
                <a:latin typeface="Aleo-LightItalic"/>
              </a:rPr>
              <a:t>Pilih</a:t>
            </a:r>
            <a:r>
              <a:rPr lang="en-ID" sz="1300" dirty="0">
                <a:latin typeface="Aleo-LightItalic"/>
              </a:rPr>
              <a:t> </a:t>
            </a:r>
            <a:r>
              <a:rPr lang="en-ID" sz="1300" dirty="0" err="1">
                <a:latin typeface="Aleo-LightItalic"/>
              </a:rPr>
              <a:t>angka</a:t>
            </a:r>
            <a:r>
              <a:rPr lang="en-ID" sz="1300" dirty="0">
                <a:latin typeface="Aleo-LightItalic"/>
              </a:rPr>
              <a:t> </a:t>
            </a:r>
            <a:r>
              <a:rPr lang="en-ID" sz="1300" dirty="0" err="1">
                <a:latin typeface="Aleo-LightItalic"/>
              </a:rPr>
              <a:t>satuan</a:t>
            </a:r>
            <a:r>
              <a:rPr lang="en-ID" sz="1300" dirty="0">
                <a:latin typeface="Aleo-LightItalic"/>
              </a:rPr>
              <a:t> </a:t>
            </a:r>
            <a:r>
              <a:rPr lang="en-ID" sz="1300" dirty="0" err="1">
                <a:latin typeface="Aleo-LightItalic"/>
              </a:rPr>
              <a:t>akhir</a:t>
            </a:r>
            <a:r>
              <a:rPr lang="en-ID" sz="1300" dirty="0">
                <a:latin typeface="Aleo-LightItalic"/>
              </a:rPr>
              <a:t>: </a:t>
            </a:r>
            <a:r>
              <a:rPr lang="en-ID" sz="1300" dirty="0" err="1">
                <a:latin typeface="Aleo-LightItalic"/>
              </a:rPr>
              <a:t>Kilometer</a:t>
            </a:r>
            <a:r>
              <a:rPr lang="en-ID" sz="1300" dirty="0">
                <a:latin typeface="Aleo-LightItalic"/>
              </a:rPr>
              <a:t>, meter, </a:t>
            </a:r>
            <a:r>
              <a:rPr lang="en-ID" sz="1300" dirty="0" err="1">
                <a:latin typeface="Aleo-LightItalic"/>
              </a:rPr>
              <a:t>centimeter</a:t>
            </a:r>
            <a:r>
              <a:rPr lang="en-ID" sz="1300" dirty="0">
                <a:latin typeface="Aleo-LightItalic"/>
              </a:rPr>
              <a:t>, </a:t>
            </a:r>
            <a:r>
              <a:rPr lang="id-ID" sz="1300" dirty="0">
                <a:latin typeface="Aleo-LightItalic"/>
              </a:rPr>
              <a:t>	</a:t>
            </a:r>
            <a:r>
              <a:rPr lang="en-ID" sz="1300" dirty="0" err="1">
                <a:latin typeface="Aleo-LightItalic"/>
              </a:rPr>
              <a:t>milimeter</a:t>
            </a:r>
            <a:r>
              <a:rPr lang="en-ID" sz="1300" dirty="0">
                <a:latin typeface="Aleo-LightItalic"/>
              </a:rPr>
              <a:t>, </a:t>
            </a:r>
            <a:r>
              <a:rPr lang="en-ID" sz="1300" dirty="0" err="1">
                <a:latin typeface="Aleo-LightItalic"/>
              </a:rPr>
              <a:t>micrometer</a:t>
            </a:r>
            <a:r>
              <a:rPr lang="en-ID" sz="1300" dirty="0">
                <a:latin typeface="Aleo-LightItalic"/>
              </a:rPr>
              <a:t>, </a:t>
            </a:r>
            <a:r>
              <a:rPr lang="en-ID" sz="1300" dirty="0" err="1">
                <a:latin typeface="Aleo-LightItalic"/>
              </a:rPr>
              <a:t>nanometer</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Read (</a:t>
            </a:r>
            <a:r>
              <a:rPr lang="en-ID" sz="1300" dirty="0" err="1">
                <a:latin typeface="Aleo-LightItalic"/>
              </a:rPr>
              <a:t>angka</a:t>
            </a:r>
            <a:r>
              <a:rPr lang="en-ID" sz="1300" dirty="0">
                <a:latin typeface="Aleo-LightItalic"/>
              </a:rPr>
              <a:t> </a:t>
            </a:r>
            <a:r>
              <a:rPr lang="en-ID" sz="1300" dirty="0" err="1">
                <a:latin typeface="Aleo-LightItalic"/>
              </a:rPr>
              <a:t>satuan</a:t>
            </a:r>
            <a:r>
              <a:rPr lang="en-ID" sz="1300" dirty="0">
                <a:latin typeface="Aleo-LightItalic"/>
              </a:rPr>
              <a:t> </a:t>
            </a:r>
            <a:r>
              <a:rPr lang="en-ID" sz="1300" dirty="0" err="1">
                <a:latin typeface="Aleo-LightItalic"/>
              </a:rPr>
              <a:t>akhir</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Print (</a:t>
            </a:r>
            <a:r>
              <a:rPr lang="en-ID" sz="1300" dirty="0" err="1">
                <a:latin typeface="Aleo-LightItalic"/>
              </a:rPr>
              <a:t>nilai</a:t>
            </a:r>
            <a:r>
              <a:rPr lang="en-ID" sz="1300" dirty="0">
                <a:latin typeface="Aleo-LightItalic"/>
              </a:rPr>
              <a:t> yang </a:t>
            </a:r>
            <a:r>
              <a:rPr lang="en-ID" sz="1300" dirty="0" err="1">
                <a:latin typeface="Aleo-LightItalic"/>
              </a:rPr>
              <a:t>telah</a:t>
            </a:r>
            <a:r>
              <a:rPr lang="en-ID" sz="1300" dirty="0">
                <a:latin typeface="Aleo-LightItalic"/>
              </a:rPr>
              <a:t> </a:t>
            </a:r>
            <a:r>
              <a:rPr lang="en-ID" sz="1300" dirty="0" err="1">
                <a:latin typeface="Aleo-LightItalic"/>
              </a:rPr>
              <a:t>dikonversi</a:t>
            </a:r>
            <a:r>
              <a:rPr lang="en-ID" sz="1300" dirty="0">
                <a:latin typeface="Aleo-LightItalic"/>
              </a:rPr>
              <a:t>)</a:t>
            </a:r>
            <a:br>
              <a:rPr lang="en-ID" sz="1300" dirty="0">
                <a:latin typeface="Aleo-LightItalic"/>
              </a:rPr>
            </a:br>
            <a:r>
              <a:rPr lang="en-ID" sz="1300" dirty="0" err="1">
                <a:latin typeface="Aleo-LightItalic"/>
              </a:rPr>
              <a:t>Fungsi</a:t>
            </a:r>
            <a:r>
              <a:rPr lang="en-ID" sz="1300" dirty="0">
                <a:latin typeface="Aleo-LightItalic"/>
              </a:rPr>
              <a:t> convert </a:t>
            </a:r>
            <a:r>
              <a:rPr lang="en-ID" sz="1300" dirty="0" err="1">
                <a:latin typeface="Aleo-LightItalic"/>
              </a:rPr>
              <a:t>luas</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Print “</a:t>
            </a:r>
            <a:r>
              <a:rPr lang="en-ID" sz="1300" dirty="0" err="1">
                <a:latin typeface="Aleo-LightItalic"/>
              </a:rPr>
              <a:t>Pilih</a:t>
            </a:r>
            <a:r>
              <a:rPr lang="en-ID" sz="1300" dirty="0">
                <a:latin typeface="Aleo-LightItalic"/>
              </a:rPr>
              <a:t> </a:t>
            </a:r>
            <a:r>
              <a:rPr lang="en-ID" sz="1300" dirty="0" err="1">
                <a:latin typeface="Aleo-LightItalic"/>
              </a:rPr>
              <a:t>angka</a:t>
            </a:r>
            <a:r>
              <a:rPr lang="en-ID" sz="1300" dirty="0">
                <a:latin typeface="Aleo-LightItalic"/>
              </a:rPr>
              <a:t> </a:t>
            </a:r>
            <a:r>
              <a:rPr lang="en-ID" sz="1300" dirty="0" err="1">
                <a:latin typeface="Aleo-LightItalic"/>
              </a:rPr>
              <a:t>satuan</a:t>
            </a:r>
            <a:r>
              <a:rPr lang="en-ID" sz="1300" dirty="0">
                <a:latin typeface="Aleo-LightItalic"/>
              </a:rPr>
              <a:t> </a:t>
            </a:r>
            <a:r>
              <a:rPr lang="en-ID" sz="1300" dirty="0" err="1">
                <a:latin typeface="Aleo-LightItalic"/>
              </a:rPr>
              <a:t>awal</a:t>
            </a:r>
            <a:r>
              <a:rPr lang="en-ID" sz="1300" dirty="0">
                <a:latin typeface="Aleo-LightItalic"/>
              </a:rPr>
              <a:t>: </a:t>
            </a:r>
            <a:r>
              <a:rPr lang="en-ID" sz="1300" dirty="0" err="1">
                <a:latin typeface="Aleo-LightItalic"/>
              </a:rPr>
              <a:t>Kilometer</a:t>
            </a:r>
            <a:r>
              <a:rPr lang="en-ID" sz="1300" dirty="0">
                <a:latin typeface="Aleo-LightItalic"/>
              </a:rPr>
              <a:t> </a:t>
            </a:r>
            <a:r>
              <a:rPr lang="en-ID" sz="1300" dirty="0" err="1">
                <a:latin typeface="Aleo-LightItalic"/>
              </a:rPr>
              <a:t>Persegi</a:t>
            </a:r>
            <a:r>
              <a:rPr lang="en-ID" sz="1300" dirty="0">
                <a:latin typeface="Aleo-LightItalic"/>
              </a:rPr>
              <a:t>, Meter </a:t>
            </a:r>
            <a:r>
              <a:rPr lang="id-ID" sz="1300" dirty="0">
                <a:latin typeface="Aleo-LightItalic"/>
              </a:rPr>
              <a:t>	</a:t>
            </a:r>
            <a:r>
              <a:rPr lang="en-ID" sz="1300" dirty="0" err="1">
                <a:latin typeface="Aleo-LightItalic"/>
              </a:rPr>
              <a:t>Persegi</a:t>
            </a:r>
            <a:r>
              <a:rPr lang="en-ID" sz="1300" dirty="0">
                <a:latin typeface="Aleo-LightItalic"/>
              </a:rPr>
              <a:t>, </a:t>
            </a:r>
            <a:r>
              <a:rPr lang="en-ID" sz="1300" dirty="0" err="1">
                <a:latin typeface="Aleo-LightItalic"/>
              </a:rPr>
              <a:t>Centimeter</a:t>
            </a:r>
            <a:r>
              <a:rPr lang="en-ID" sz="1300" dirty="0">
                <a:latin typeface="Aleo-LightItalic"/>
              </a:rPr>
              <a:t> </a:t>
            </a:r>
            <a:r>
              <a:rPr lang="en-ID" sz="1300" dirty="0" err="1">
                <a:latin typeface="Aleo-LightItalic"/>
              </a:rPr>
              <a:t>Persegi</a:t>
            </a:r>
            <a:r>
              <a:rPr lang="en-ID" sz="1300" dirty="0">
                <a:latin typeface="Aleo-LightItalic"/>
              </a:rPr>
              <a:t>, </a:t>
            </a:r>
            <a:r>
              <a:rPr lang="en-ID" sz="1300" dirty="0" err="1">
                <a:latin typeface="Aleo-LightItalic"/>
              </a:rPr>
              <a:t>Milimeter</a:t>
            </a:r>
            <a:r>
              <a:rPr lang="en-ID" sz="1300" dirty="0">
                <a:latin typeface="Aleo-LightItalic"/>
              </a:rPr>
              <a:t> </a:t>
            </a:r>
            <a:r>
              <a:rPr lang="en-ID" sz="1300" dirty="0" err="1">
                <a:latin typeface="Aleo-LightItalic"/>
              </a:rPr>
              <a:t>Persegi</a:t>
            </a:r>
            <a:r>
              <a:rPr lang="en-ID" sz="1300" dirty="0">
                <a:latin typeface="Aleo-LightItalic"/>
              </a:rPr>
              <a:t>, </a:t>
            </a:r>
            <a:r>
              <a:rPr lang="en-ID" sz="1300" dirty="0" err="1">
                <a:latin typeface="Aleo-LightItalic"/>
              </a:rPr>
              <a:t>Hektar</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Read (</a:t>
            </a:r>
            <a:r>
              <a:rPr lang="en-ID" sz="1300" dirty="0" err="1">
                <a:latin typeface="Aleo-LightItalic"/>
              </a:rPr>
              <a:t>angka</a:t>
            </a:r>
            <a:r>
              <a:rPr lang="en-ID" sz="1300" dirty="0">
                <a:latin typeface="Aleo-LightItalic"/>
              </a:rPr>
              <a:t> </a:t>
            </a:r>
            <a:r>
              <a:rPr lang="en-ID" sz="1300" dirty="0" err="1">
                <a:latin typeface="Aleo-LightItalic"/>
              </a:rPr>
              <a:t>satuan</a:t>
            </a:r>
            <a:r>
              <a:rPr lang="en-ID" sz="1300" dirty="0">
                <a:latin typeface="Aleo-LightItalic"/>
              </a:rPr>
              <a:t> </a:t>
            </a:r>
            <a:r>
              <a:rPr lang="en-ID" sz="1300" dirty="0" err="1">
                <a:latin typeface="Aleo-LightItalic"/>
              </a:rPr>
              <a:t>awal</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Print “Masukkan </a:t>
            </a:r>
            <a:r>
              <a:rPr lang="en-ID" sz="1300" dirty="0" err="1">
                <a:latin typeface="Aleo-LightItalic"/>
              </a:rPr>
              <a:t>nilai</a:t>
            </a:r>
            <a:r>
              <a:rPr lang="en-ID" sz="1300" dirty="0">
                <a:latin typeface="Aleo-LightItalic"/>
              </a:rPr>
              <a:t> </a:t>
            </a:r>
            <a:r>
              <a:rPr lang="en-ID" sz="1300" dirty="0" err="1">
                <a:latin typeface="Aleo-LightItalic"/>
              </a:rPr>
              <a:t>luas</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Read (</a:t>
            </a:r>
            <a:r>
              <a:rPr lang="en-ID" sz="1300" dirty="0" err="1">
                <a:latin typeface="Aleo-LightItalic"/>
              </a:rPr>
              <a:t>luas</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Print “</a:t>
            </a:r>
            <a:r>
              <a:rPr lang="en-ID" sz="1300" dirty="0" err="1">
                <a:latin typeface="Aleo-LightItalic"/>
              </a:rPr>
              <a:t>Pilih</a:t>
            </a:r>
            <a:r>
              <a:rPr lang="en-ID" sz="1300" dirty="0">
                <a:latin typeface="Aleo-LightItalic"/>
              </a:rPr>
              <a:t> </a:t>
            </a:r>
            <a:r>
              <a:rPr lang="en-ID" sz="1300" dirty="0" err="1">
                <a:latin typeface="Aleo-LightItalic"/>
              </a:rPr>
              <a:t>angka</a:t>
            </a:r>
            <a:r>
              <a:rPr lang="en-ID" sz="1300" dirty="0">
                <a:latin typeface="Aleo-LightItalic"/>
              </a:rPr>
              <a:t> </a:t>
            </a:r>
            <a:r>
              <a:rPr lang="en-ID" sz="1300" dirty="0" err="1">
                <a:latin typeface="Aleo-LightItalic"/>
              </a:rPr>
              <a:t>satuan</a:t>
            </a:r>
            <a:r>
              <a:rPr lang="en-ID" sz="1300" dirty="0">
                <a:latin typeface="Aleo-LightItalic"/>
              </a:rPr>
              <a:t> </a:t>
            </a:r>
            <a:r>
              <a:rPr lang="en-ID" sz="1300" dirty="0" err="1">
                <a:latin typeface="Aleo-LightItalic"/>
              </a:rPr>
              <a:t>akhir</a:t>
            </a:r>
            <a:r>
              <a:rPr lang="en-ID" sz="1300" dirty="0">
                <a:latin typeface="Aleo-LightItalic"/>
              </a:rPr>
              <a:t>: </a:t>
            </a:r>
            <a:r>
              <a:rPr lang="en-ID" sz="1300" dirty="0" err="1">
                <a:latin typeface="Aleo-LightItalic"/>
              </a:rPr>
              <a:t>Kilometer</a:t>
            </a:r>
            <a:r>
              <a:rPr lang="en-ID" sz="1300" dirty="0">
                <a:latin typeface="Aleo-LightItalic"/>
              </a:rPr>
              <a:t> </a:t>
            </a:r>
            <a:r>
              <a:rPr lang="en-ID" sz="1300" dirty="0" err="1">
                <a:latin typeface="Aleo-LightItalic"/>
              </a:rPr>
              <a:t>Persegi</a:t>
            </a:r>
            <a:r>
              <a:rPr lang="en-ID" sz="1300" dirty="0">
                <a:latin typeface="Aleo-LightItalic"/>
              </a:rPr>
              <a:t>, Meter </a:t>
            </a:r>
            <a:r>
              <a:rPr lang="id-ID" sz="1300" dirty="0">
                <a:latin typeface="Aleo-LightItalic"/>
              </a:rPr>
              <a:t>	</a:t>
            </a:r>
            <a:r>
              <a:rPr lang="en-ID" sz="1300" dirty="0" err="1">
                <a:latin typeface="Aleo-LightItalic"/>
              </a:rPr>
              <a:t>Persegi</a:t>
            </a:r>
            <a:r>
              <a:rPr lang="en-ID" sz="1300" dirty="0">
                <a:latin typeface="Aleo-LightItalic"/>
              </a:rPr>
              <a:t>, </a:t>
            </a:r>
            <a:r>
              <a:rPr lang="en-ID" sz="1300" dirty="0" err="1">
                <a:latin typeface="Aleo-LightItalic"/>
              </a:rPr>
              <a:t>Centimeter</a:t>
            </a:r>
            <a:r>
              <a:rPr lang="en-ID" sz="1300" dirty="0">
                <a:latin typeface="Aleo-LightItalic"/>
              </a:rPr>
              <a:t> </a:t>
            </a:r>
            <a:r>
              <a:rPr lang="en-ID" sz="1300" dirty="0" err="1">
                <a:latin typeface="Aleo-LightItalic"/>
              </a:rPr>
              <a:t>Persegi</a:t>
            </a:r>
            <a:r>
              <a:rPr lang="en-ID" sz="1300" dirty="0">
                <a:latin typeface="Aleo-LightItalic"/>
              </a:rPr>
              <a:t>, </a:t>
            </a:r>
            <a:r>
              <a:rPr lang="en-ID" sz="1300" dirty="0" err="1">
                <a:latin typeface="Aleo-LightItalic"/>
              </a:rPr>
              <a:t>Milimeter</a:t>
            </a:r>
            <a:r>
              <a:rPr lang="en-ID" sz="1300" dirty="0">
                <a:latin typeface="Aleo-LightItalic"/>
              </a:rPr>
              <a:t> </a:t>
            </a:r>
            <a:r>
              <a:rPr lang="en-ID" sz="1300" dirty="0" err="1">
                <a:latin typeface="Aleo-LightItalic"/>
              </a:rPr>
              <a:t>Persegi</a:t>
            </a:r>
            <a:r>
              <a:rPr lang="en-ID" sz="1300" dirty="0">
                <a:latin typeface="Aleo-LightItalic"/>
              </a:rPr>
              <a:t>, </a:t>
            </a:r>
            <a:r>
              <a:rPr lang="en-ID" sz="1300" dirty="0" err="1">
                <a:latin typeface="Aleo-LightItalic"/>
              </a:rPr>
              <a:t>Hektar</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Read (</a:t>
            </a:r>
            <a:r>
              <a:rPr lang="en-ID" sz="1300" dirty="0" err="1">
                <a:latin typeface="Aleo-LightItalic"/>
              </a:rPr>
              <a:t>angka</a:t>
            </a:r>
            <a:r>
              <a:rPr lang="en-ID" sz="1300" dirty="0">
                <a:latin typeface="Aleo-LightItalic"/>
              </a:rPr>
              <a:t> </a:t>
            </a:r>
            <a:r>
              <a:rPr lang="en-ID" sz="1300" dirty="0" err="1">
                <a:latin typeface="Aleo-LightItalic"/>
              </a:rPr>
              <a:t>satuan</a:t>
            </a:r>
            <a:r>
              <a:rPr lang="en-ID" sz="1300" dirty="0">
                <a:latin typeface="Aleo-LightItalic"/>
              </a:rPr>
              <a:t> </a:t>
            </a:r>
            <a:r>
              <a:rPr lang="en-ID" sz="1300" dirty="0" err="1">
                <a:latin typeface="Aleo-LightItalic"/>
              </a:rPr>
              <a:t>akhir</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Print (</a:t>
            </a:r>
            <a:r>
              <a:rPr lang="en-ID" sz="1300" dirty="0" err="1">
                <a:latin typeface="Aleo-LightItalic"/>
              </a:rPr>
              <a:t>nilai</a:t>
            </a:r>
            <a:r>
              <a:rPr lang="en-ID" sz="1300" dirty="0">
                <a:latin typeface="Aleo-LightItalic"/>
              </a:rPr>
              <a:t> yang </a:t>
            </a:r>
            <a:r>
              <a:rPr lang="en-ID" sz="1300" dirty="0" err="1">
                <a:latin typeface="Aleo-LightItalic"/>
              </a:rPr>
              <a:t>telah</a:t>
            </a:r>
            <a:r>
              <a:rPr lang="en-ID" sz="1300" dirty="0">
                <a:latin typeface="Aleo-LightItalic"/>
              </a:rPr>
              <a:t> </a:t>
            </a:r>
            <a:r>
              <a:rPr lang="en-ID" sz="1300" dirty="0" err="1">
                <a:latin typeface="Aleo-LightItalic"/>
              </a:rPr>
              <a:t>dikonversi</a:t>
            </a:r>
            <a:r>
              <a:rPr lang="en-ID" sz="1300" dirty="0">
                <a:latin typeface="Aleo-LightItalic"/>
              </a:rPr>
              <a:t>)</a:t>
            </a:r>
            <a:br>
              <a:rPr lang="en-ID" sz="1300" dirty="0">
                <a:latin typeface="Aleo-LightItalic"/>
              </a:rPr>
            </a:br>
            <a:r>
              <a:rPr lang="en-ID" sz="1300" dirty="0" err="1">
                <a:latin typeface="Aleo-LightItalic"/>
              </a:rPr>
              <a:t>Fungsi</a:t>
            </a:r>
            <a:r>
              <a:rPr lang="en-ID" sz="1300" dirty="0">
                <a:latin typeface="Aleo-LightItalic"/>
              </a:rPr>
              <a:t> convert volume:</a:t>
            </a:r>
            <a:br>
              <a:rPr lang="en-ID" sz="1300" dirty="0">
                <a:latin typeface="Aleo-LightItalic"/>
              </a:rPr>
            </a:br>
            <a:r>
              <a:rPr lang="id-ID" sz="1300" dirty="0">
                <a:latin typeface="Aleo-LightItalic"/>
              </a:rPr>
              <a:t>	</a:t>
            </a:r>
            <a:r>
              <a:rPr lang="en-ID" sz="1300" dirty="0">
                <a:latin typeface="Aleo-LightItalic"/>
              </a:rPr>
              <a:t>Print “</a:t>
            </a:r>
            <a:r>
              <a:rPr lang="en-ID" sz="1300" dirty="0" err="1">
                <a:latin typeface="Aleo-LightItalic"/>
              </a:rPr>
              <a:t>Pilih</a:t>
            </a:r>
            <a:r>
              <a:rPr lang="en-ID" sz="1300" dirty="0">
                <a:latin typeface="Aleo-LightItalic"/>
              </a:rPr>
              <a:t> </a:t>
            </a:r>
            <a:r>
              <a:rPr lang="en-ID" sz="1300" dirty="0" err="1">
                <a:latin typeface="Aleo-LightItalic"/>
              </a:rPr>
              <a:t>angka</a:t>
            </a:r>
            <a:r>
              <a:rPr lang="en-ID" sz="1300" dirty="0">
                <a:latin typeface="Aleo-LightItalic"/>
              </a:rPr>
              <a:t> </a:t>
            </a:r>
            <a:r>
              <a:rPr lang="en-ID" sz="1300" dirty="0" err="1">
                <a:latin typeface="Aleo-LightItalic"/>
              </a:rPr>
              <a:t>satuan</a:t>
            </a:r>
            <a:r>
              <a:rPr lang="en-ID" sz="1300" dirty="0">
                <a:latin typeface="Aleo-LightItalic"/>
              </a:rPr>
              <a:t> </a:t>
            </a:r>
            <a:r>
              <a:rPr lang="en-ID" sz="1300" dirty="0" err="1">
                <a:latin typeface="Aleo-LightItalic"/>
              </a:rPr>
              <a:t>awal</a:t>
            </a:r>
            <a:r>
              <a:rPr lang="en-ID" sz="1300" dirty="0">
                <a:latin typeface="Aleo-LightItalic"/>
              </a:rPr>
              <a:t>: Meter </a:t>
            </a:r>
            <a:r>
              <a:rPr lang="en-ID" sz="1300" dirty="0" err="1">
                <a:latin typeface="Aleo-LightItalic"/>
              </a:rPr>
              <a:t>Kubik</a:t>
            </a:r>
            <a:r>
              <a:rPr lang="en-ID" sz="1300" dirty="0">
                <a:latin typeface="Aleo-LightItalic"/>
              </a:rPr>
              <a:t>, </a:t>
            </a:r>
            <a:r>
              <a:rPr lang="en-ID" sz="1300" dirty="0" err="1">
                <a:latin typeface="Aleo-LightItalic"/>
              </a:rPr>
              <a:t>Decimeter</a:t>
            </a:r>
            <a:r>
              <a:rPr lang="en-ID" sz="1300" dirty="0">
                <a:latin typeface="Aleo-LightItalic"/>
              </a:rPr>
              <a:t> </a:t>
            </a:r>
            <a:r>
              <a:rPr lang="en-ID" sz="1300" dirty="0" err="1">
                <a:latin typeface="Aleo-LightItalic"/>
              </a:rPr>
              <a:t>Kubik</a:t>
            </a:r>
            <a:r>
              <a:rPr lang="en-ID" sz="1300" dirty="0">
                <a:latin typeface="Aleo-LightItalic"/>
              </a:rPr>
              <a:t>, </a:t>
            </a:r>
            <a:r>
              <a:rPr lang="id-ID" sz="1300" dirty="0">
                <a:latin typeface="Aleo-LightItalic"/>
              </a:rPr>
              <a:t>	</a:t>
            </a:r>
            <a:r>
              <a:rPr lang="en-ID" sz="1300" dirty="0" err="1">
                <a:latin typeface="Aleo-LightItalic"/>
              </a:rPr>
              <a:t>Centimeter</a:t>
            </a:r>
            <a:r>
              <a:rPr lang="en-ID" sz="1300" dirty="0">
                <a:latin typeface="Aleo-LightItalic"/>
              </a:rPr>
              <a:t> </a:t>
            </a:r>
            <a:r>
              <a:rPr lang="en-ID" sz="1300" dirty="0" err="1">
                <a:latin typeface="Aleo-LightItalic"/>
              </a:rPr>
              <a:t>Kubik</a:t>
            </a:r>
            <a:r>
              <a:rPr lang="en-ID" sz="1300" dirty="0">
                <a:latin typeface="Aleo-LightItalic"/>
              </a:rPr>
              <a:t>, </a:t>
            </a:r>
            <a:r>
              <a:rPr lang="en-ID" sz="1300" dirty="0" err="1">
                <a:latin typeface="Aleo-LightItalic"/>
              </a:rPr>
              <a:t>Milimeter</a:t>
            </a:r>
            <a:r>
              <a:rPr lang="en-ID" sz="1300" dirty="0">
                <a:latin typeface="Aleo-LightItalic"/>
              </a:rPr>
              <a:t> </a:t>
            </a:r>
            <a:r>
              <a:rPr lang="en-ID" sz="1300" dirty="0" err="1">
                <a:latin typeface="Aleo-LightItalic"/>
              </a:rPr>
              <a:t>Kubik</a:t>
            </a:r>
            <a:r>
              <a:rPr lang="en-ID" sz="1300" dirty="0">
                <a:latin typeface="Aleo-LightItalic"/>
              </a:rPr>
              <a:t>, </a:t>
            </a:r>
            <a:r>
              <a:rPr lang="en-ID" sz="1300" dirty="0" err="1">
                <a:latin typeface="Aleo-LightItalic"/>
              </a:rPr>
              <a:t>Liter</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Read (</a:t>
            </a:r>
            <a:r>
              <a:rPr lang="en-ID" sz="1300" dirty="0" err="1">
                <a:latin typeface="Aleo-LightItalic"/>
              </a:rPr>
              <a:t>angka</a:t>
            </a:r>
            <a:r>
              <a:rPr lang="en-ID" sz="1300" dirty="0">
                <a:latin typeface="Aleo-LightItalic"/>
              </a:rPr>
              <a:t> </a:t>
            </a:r>
            <a:r>
              <a:rPr lang="en-ID" sz="1300" dirty="0" err="1">
                <a:latin typeface="Aleo-LightItalic"/>
              </a:rPr>
              <a:t>satuan</a:t>
            </a:r>
            <a:r>
              <a:rPr lang="en-ID" sz="1300" dirty="0">
                <a:latin typeface="Aleo-LightItalic"/>
              </a:rPr>
              <a:t> </a:t>
            </a:r>
            <a:r>
              <a:rPr lang="en-ID" sz="1300" dirty="0" err="1">
                <a:latin typeface="Aleo-LightItalic"/>
              </a:rPr>
              <a:t>awal</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Print “Masukkan </a:t>
            </a:r>
            <a:r>
              <a:rPr lang="en-ID" sz="1300" dirty="0" err="1">
                <a:latin typeface="Aleo-LightItalic"/>
              </a:rPr>
              <a:t>nilai</a:t>
            </a:r>
            <a:r>
              <a:rPr lang="en-ID" sz="1300" dirty="0">
                <a:latin typeface="Aleo-LightItalic"/>
              </a:rPr>
              <a:t> volume”</a:t>
            </a:r>
            <a:br>
              <a:rPr lang="en-ID" sz="1300" dirty="0">
                <a:latin typeface="Aleo-LightItalic"/>
              </a:rPr>
            </a:br>
            <a:r>
              <a:rPr lang="id-ID" sz="1300" dirty="0">
                <a:latin typeface="Aleo-LightItalic"/>
              </a:rPr>
              <a:t>	</a:t>
            </a:r>
            <a:r>
              <a:rPr lang="en-ID" sz="1300" dirty="0">
                <a:latin typeface="Aleo-LightItalic"/>
              </a:rPr>
              <a:t>Read (volume)</a:t>
            </a:r>
            <a:br>
              <a:rPr lang="en-ID" sz="1300" dirty="0">
                <a:latin typeface="Aleo-LightItalic"/>
              </a:rPr>
            </a:br>
            <a:r>
              <a:rPr lang="id-ID" sz="1300" dirty="0">
                <a:latin typeface="Aleo-LightItalic"/>
              </a:rPr>
              <a:t>	</a:t>
            </a:r>
            <a:r>
              <a:rPr lang="en-ID" sz="1300" dirty="0">
                <a:latin typeface="Aleo-LightItalic"/>
              </a:rPr>
              <a:t>Print “</a:t>
            </a:r>
            <a:r>
              <a:rPr lang="en-ID" sz="1300" dirty="0" err="1">
                <a:latin typeface="Aleo-LightItalic"/>
              </a:rPr>
              <a:t>Pilih</a:t>
            </a:r>
            <a:r>
              <a:rPr lang="en-ID" sz="1300" dirty="0">
                <a:latin typeface="Aleo-LightItalic"/>
              </a:rPr>
              <a:t> </a:t>
            </a:r>
            <a:r>
              <a:rPr lang="en-ID" sz="1300" dirty="0" err="1">
                <a:latin typeface="Aleo-LightItalic"/>
              </a:rPr>
              <a:t>angka</a:t>
            </a:r>
            <a:r>
              <a:rPr lang="en-ID" sz="1300" dirty="0">
                <a:latin typeface="Aleo-LightItalic"/>
              </a:rPr>
              <a:t> </a:t>
            </a:r>
            <a:r>
              <a:rPr lang="en-ID" sz="1300" dirty="0" err="1">
                <a:latin typeface="Aleo-LightItalic"/>
              </a:rPr>
              <a:t>satuan</a:t>
            </a:r>
            <a:r>
              <a:rPr lang="en-ID" sz="1300" dirty="0">
                <a:latin typeface="Aleo-LightItalic"/>
              </a:rPr>
              <a:t> </a:t>
            </a:r>
            <a:r>
              <a:rPr lang="en-ID" sz="1300" dirty="0" err="1">
                <a:latin typeface="Aleo-LightItalic"/>
              </a:rPr>
              <a:t>akhir</a:t>
            </a:r>
            <a:r>
              <a:rPr lang="en-ID" sz="1300" dirty="0">
                <a:latin typeface="Aleo-LightItalic"/>
              </a:rPr>
              <a:t>: Meter </a:t>
            </a:r>
            <a:r>
              <a:rPr lang="en-ID" sz="1300" dirty="0" err="1">
                <a:latin typeface="Aleo-LightItalic"/>
              </a:rPr>
              <a:t>Kubik</a:t>
            </a:r>
            <a:r>
              <a:rPr lang="en-ID" sz="1300" dirty="0">
                <a:latin typeface="Aleo-LightItalic"/>
              </a:rPr>
              <a:t>, </a:t>
            </a:r>
            <a:r>
              <a:rPr lang="en-ID" sz="1300" dirty="0" err="1">
                <a:latin typeface="Aleo-LightItalic"/>
              </a:rPr>
              <a:t>Decimeter</a:t>
            </a:r>
            <a:r>
              <a:rPr lang="en-ID" sz="1300" dirty="0">
                <a:latin typeface="Aleo-LightItalic"/>
              </a:rPr>
              <a:t> </a:t>
            </a:r>
            <a:r>
              <a:rPr lang="en-ID" sz="1300" dirty="0" err="1">
                <a:latin typeface="Aleo-LightItalic"/>
              </a:rPr>
              <a:t>Kubik</a:t>
            </a:r>
            <a:r>
              <a:rPr lang="en-ID" sz="1300" dirty="0">
                <a:latin typeface="Aleo-LightItalic"/>
              </a:rPr>
              <a:t>, </a:t>
            </a:r>
            <a:r>
              <a:rPr lang="id-ID" sz="1300" dirty="0">
                <a:latin typeface="Aleo-LightItalic"/>
              </a:rPr>
              <a:t>	</a:t>
            </a:r>
            <a:r>
              <a:rPr lang="en-ID" sz="1300" dirty="0" err="1">
                <a:latin typeface="Aleo-LightItalic"/>
              </a:rPr>
              <a:t>Centimeter</a:t>
            </a:r>
            <a:r>
              <a:rPr lang="en-ID" sz="1300" dirty="0">
                <a:latin typeface="Aleo-LightItalic"/>
              </a:rPr>
              <a:t> </a:t>
            </a:r>
            <a:r>
              <a:rPr lang="en-ID" sz="1300" dirty="0" err="1">
                <a:latin typeface="Aleo-LightItalic"/>
              </a:rPr>
              <a:t>Kubik</a:t>
            </a:r>
            <a:r>
              <a:rPr lang="en-ID" sz="1300" dirty="0">
                <a:latin typeface="Aleo-LightItalic"/>
              </a:rPr>
              <a:t>, </a:t>
            </a:r>
            <a:r>
              <a:rPr lang="en-ID" sz="1300" dirty="0" err="1">
                <a:latin typeface="Aleo-LightItalic"/>
              </a:rPr>
              <a:t>Milimeter</a:t>
            </a:r>
            <a:r>
              <a:rPr lang="en-ID" sz="1300" dirty="0">
                <a:latin typeface="Aleo-LightItalic"/>
              </a:rPr>
              <a:t> </a:t>
            </a:r>
            <a:r>
              <a:rPr lang="en-ID" sz="1300" dirty="0" err="1">
                <a:latin typeface="Aleo-LightItalic"/>
              </a:rPr>
              <a:t>Kubik</a:t>
            </a:r>
            <a:r>
              <a:rPr lang="en-ID" sz="1300" dirty="0">
                <a:latin typeface="Aleo-LightItalic"/>
              </a:rPr>
              <a:t>, </a:t>
            </a:r>
            <a:r>
              <a:rPr lang="en-ID" sz="1300" dirty="0" err="1">
                <a:latin typeface="Aleo-LightItalic"/>
              </a:rPr>
              <a:t>Liter</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Read (</a:t>
            </a:r>
            <a:r>
              <a:rPr lang="en-ID" sz="1300" dirty="0" err="1">
                <a:latin typeface="Aleo-LightItalic"/>
              </a:rPr>
              <a:t>angka</a:t>
            </a:r>
            <a:r>
              <a:rPr lang="en-ID" sz="1300" dirty="0">
                <a:latin typeface="Aleo-LightItalic"/>
              </a:rPr>
              <a:t> </a:t>
            </a:r>
            <a:r>
              <a:rPr lang="en-ID" sz="1300" dirty="0" err="1">
                <a:latin typeface="Aleo-LightItalic"/>
              </a:rPr>
              <a:t>satuan</a:t>
            </a:r>
            <a:r>
              <a:rPr lang="en-ID" sz="1300" dirty="0">
                <a:latin typeface="Aleo-LightItalic"/>
              </a:rPr>
              <a:t> </a:t>
            </a:r>
            <a:r>
              <a:rPr lang="en-ID" sz="1300" dirty="0" err="1">
                <a:latin typeface="Aleo-LightItalic"/>
              </a:rPr>
              <a:t>akhir</a:t>
            </a:r>
            <a:r>
              <a:rPr lang="en-ID" sz="1300" dirty="0">
                <a:latin typeface="Aleo-LightItalic"/>
              </a:rPr>
              <a:t>)</a:t>
            </a:r>
            <a:br>
              <a:rPr lang="en-ID" sz="1300" dirty="0">
                <a:latin typeface="Aleo-LightItalic"/>
              </a:rPr>
            </a:br>
            <a:r>
              <a:rPr lang="id-ID" sz="1300" dirty="0">
                <a:latin typeface="Aleo-LightItalic"/>
              </a:rPr>
              <a:t>	</a:t>
            </a:r>
            <a:r>
              <a:rPr lang="en-ID" sz="1300" dirty="0">
                <a:latin typeface="Aleo-LightItalic"/>
              </a:rPr>
              <a:t>Print (</a:t>
            </a:r>
            <a:r>
              <a:rPr lang="en-ID" sz="1300" dirty="0" err="1">
                <a:latin typeface="Aleo-LightItalic"/>
              </a:rPr>
              <a:t>nilai</a:t>
            </a:r>
            <a:r>
              <a:rPr lang="en-ID" sz="1300" dirty="0">
                <a:latin typeface="Aleo-LightItalic"/>
              </a:rPr>
              <a:t> yang </a:t>
            </a:r>
            <a:r>
              <a:rPr lang="en-ID" sz="1300" dirty="0" err="1">
                <a:latin typeface="Aleo-LightItalic"/>
              </a:rPr>
              <a:t>telah</a:t>
            </a:r>
            <a:r>
              <a:rPr lang="en-ID" sz="1300" dirty="0">
                <a:latin typeface="Aleo-LightItalic"/>
              </a:rPr>
              <a:t> </a:t>
            </a:r>
            <a:r>
              <a:rPr lang="en-ID" sz="1300" dirty="0" err="1">
                <a:latin typeface="Aleo-LightItalic"/>
              </a:rPr>
              <a:t>dikonversi</a:t>
            </a:r>
            <a:r>
              <a:rPr lang="en-ID" sz="1300" dirty="0">
                <a:latin typeface="Aleo-LightItalic"/>
              </a:rPr>
              <a:t>)</a:t>
            </a:r>
          </a:p>
        </p:txBody>
      </p:sp>
      <p:sp>
        <p:nvSpPr>
          <p:cNvPr id="5" name="サブタイトル 4"/>
          <p:cNvSpPr>
            <a:spLocks noGrp="1"/>
          </p:cNvSpPr>
          <p:nvPr>
            <p:ph type="subTitle" idx="1"/>
          </p:nvPr>
        </p:nvSpPr>
        <p:spPr>
          <a:xfrm>
            <a:off x="11807502" y="679004"/>
            <a:ext cx="6048672" cy="10040044"/>
          </a:xfrm>
        </p:spPr>
        <p:txBody>
          <a:bodyPr/>
          <a:lstStyle/>
          <a:p>
            <a:pPr algn="just"/>
            <a:r>
              <a:rPr lang="en-ID" sz="1800" dirty="0" err="1">
                <a:solidFill>
                  <a:schemeClr val="tx1"/>
                </a:solidFill>
                <a:latin typeface="Aleo-LightItalic"/>
              </a:rPr>
              <a:t>Fungsi</a:t>
            </a:r>
            <a:r>
              <a:rPr lang="en-ID" sz="1800" dirty="0">
                <a:solidFill>
                  <a:schemeClr val="tx1"/>
                </a:solidFill>
                <a:latin typeface="Aleo-LightItalic"/>
              </a:rPr>
              <a:t> convert </a:t>
            </a:r>
            <a:r>
              <a:rPr lang="en-ID" sz="1800" dirty="0" err="1">
                <a:solidFill>
                  <a:schemeClr val="tx1"/>
                </a:solidFill>
                <a:latin typeface="Aleo-LightItalic"/>
              </a:rPr>
              <a:t>massa</a:t>
            </a:r>
            <a:r>
              <a:rPr lang="en-ID" sz="1800" dirty="0">
                <a:solidFill>
                  <a:schemeClr val="tx1"/>
                </a:solidFill>
                <a:latin typeface="Aleo-LightItalic"/>
              </a:rPr>
              <a:t>:</a:t>
            </a:r>
          </a:p>
          <a:p>
            <a:pPr marL="457200" lvl="1" algn="just"/>
            <a:r>
              <a:rPr lang="en-ID" sz="1600" dirty="0">
                <a:solidFill>
                  <a:schemeClr val="tx1"/>
                </a:solidFill>
                <a:latin typeface="Aleo-LightItalic"/>
              </a:rPr>
              <a:t>Print “</a:t>
            </a:r>
            <a:r>
              <a:rPr lang="en-ID" sz="1600" dirty="0" err="1">
                <a:solidFill>
                  <a:schemeClr val="tx1"/>
                </a:solidFill>
                <a:latin typeface="Aleo-LightItalic"/>
              </a:rPr>
              <a:t>Pilih</a:t>
            </a:r>
            <a:r>
              <a:rPr lang="en-ID" sz="1600" dirty="0">
                <a:solidFill>
                  <a:schemeClr val="tx1"/>
                </a:solidFill>
                <a:latin typeface="Aleo-LightItalic"/>
              </a:rPr>
              <a:t> </a:t>
            </a:r>
            <a:r>
              <a:rPr lang="en-ID" sz="1600" dirty="0" err="1">
                <a:solidFill>
                  <a:schemeClr val="tx1"/>
                </a:solidFill>
                <a:latin typeface="Aleo-LightItalic"/>
              </a:rPr>
              <a:t>angka</a:t>
            </a:r>
            <a:r>
              <a:rPr lang="en-ID" sz="1600" dirty="0">
                <a:solidFill>
                  <a:schemeClr val="tx1"/>
                </a:solidFill>
                <a:latin typeface="Aleo-LightItalic"/>
              </a:rPr>
              <a:t> </a:t>
            </a:r>
            <a:r>
              <a:rPr lang="en-ID" sz="1600" dirty="0" err="1">
                <a:solidFill>
                  <a:schemeClr val="tx1"/>
                </a:solidFill>
                <a:latin typeface="Aleo-LightItalic"/>
              </a:rPr>
              <a:t>satuan</a:t>
            </a:r>
            <a:r>
              <a:rPr lang="en-ID" sz="1600" dirty="0">
                <a:solidFill>
                  <a:schemeClr val="tx1"/>
                </a:solidFill>
                <a:latin typeface="Aleo-LightItalic"/>
              </a:rPr>
              <a:t> </a:t>
            </a:r>
            <a:r>
              <a:rPr lang="en-ID" sz="1600" dirty="0" err="1">
                <a:solidFill>
                  <a:schemeClr val="tx1"/>
                </a:solidFill>
                <a:latin typeface="Aleo-LightItalic"/>
              </a:rPr>
              <a:t>awal</a:t>
            </a:r>
            <a:r>
              <a:rPr lang="en-ID" sz="1600" dirty="0">
                <a:solidFill>
                  <a:schemeClr val="tx1"/>
                </a:solidFill>
                <a:latin typeface="Aleo-LightItalic"/>
              </a:rPr>
              <a:t>: Ton, Kilogram, Gram, </a:t>
            </a:r>
            <a:r>
              <a:rPr lang="en-ID" sz="1600" dirty="0" err="1">
                <a:solidFill>
                  <a:schemeClr val="tx1"/>
                </a:solidFill>
                <a:latin typeface="Aleo-LightItalic"/>
              </a:rPr>
              <a:t>Miligram</a:t>
            </a:r>
            <a:r>
              <a:rPr lang="en-ID" sz="1600" dirty="0">
                <a:solidFill>
                  <a:schemeClr val="tx1"/>
                </a:solidFill>
                <a:latin typeface="Aleo-LightItalic"/>
              </a:rPr>
              <a:t>, Quintal”</a:t>
            </a:r>
          </a:p>
          <a:p>
            <a:pPr marL="457200" lvl="1" algn="just"/>
            <a:r>
              <a:rPr lang="en-ID" sz="1600" dirty="0">
                <a:solidFill>
                  <a:schemeClr val="tx1"/>
                </a:solidFill>
                <a:latin typeface="Aleo-LightItalic"/>
              </a:rPr>
              <a:t>Read (</a:t>
            </a:r>
            <a:r>
              <a:rPr lang="en-ID" sz="1600" dirty="0" err="1">
                <a:solidFill>
                  <a:schemeClr val="tx1"/>
                </a:solidFill>
                <a:latin typeface="Aleo-LightItalic"/>
              </a:rPr>
              <a:t>angka</a:t>
            </a:r>
            <a:r>
              <a:rPr lang="en-ID" sz="1600" dirty="0">
                <a:solidFill>
                  <a:schemeClr val="tx1"/>
                </a:solidFill>
                <a:latin typeface="Aleo-LightItalic"/>
              </a:rPr>
              <a:t> </a:t>
            </a:r>
            <a:r>
              <a:rPr lang="en-ID" sz="1600" dirty="0" err="1">
                <a:solidFill>
                  <a:schemeClr val="tx1"/>
                </a:solidFill>
                <a:latin typeface="Aleo-LightItalic"/>
              </a:rPr>
              <a:t>satuan</a:t>
            </a:r>
            <a:r>
              <a:rPr lang="en-ID" sz="1600" dirty="0">
                <a:solidFill>
                  <a:schemeClr val="tx1"/>
                </a:solidFill>
                <a:latin typeface="Aleo-LightItalic"/>
              </a:rPr>
              <a:t> </a:t>
            </a:r>
            <a:r>
              <a:rPr lang="en-ID" sz="1600" dirty="0" err="1">
                <a:solidFill>
                  <a:schemeClr val="tx1"/>
                </a:solidFill>
                <a:latin typeface="Aleo-LightItalic"/>
              </a:rPr>
              <a:t>awal</a:t>
            </a:r>
            <a:r>
              <a:rPr lang="en-ID" sz="1600" dirty="0">
                <a:solidFill>
                  <a:schemeClr val="tx1"/>
                </a:solidFill>
                <a:latin typeface="Aleo-LightItalic"/>
              </a:rPr>
              <a:t>)</a:t>
            </a:r>
          </a:p>
          <a:p>
            <a:pPr marL="457200" lvl="1" algn="just"/>
            <a:r>
              <a:rPr lang="en-ID" sz="1600" dirty="0">
                <a:solidFill>
                  <a:schemeClr val="tx1"/>
                </a:solidFill>
                <a:latin typeface="Aleo-LightItalic"/>
              </a:rPr>
              <a:t>Print “Masukkan </a:t>
            </a:r>
            <a:r>
              <a:rPr lang="en-ID" sz="1600" dirty="0" err="1">
                <a:solidFill>
                  <a:schemeClr val="tx1"/>
                </a:solidFill>
                <a:latin typeface="Aleo-LightItalic"/>
              </a:rPr>
              <a:t>nilai</a:t>
            </a:r>
            <a:r>
              <a:rPr lang="en-ID" sz="1600" dirty="0">
                <a:solidFill>
                  <a:schemeClr val="tx1"/>
                </a:solidFill>
                <a:latin typeface="Aleo-LightItalic"/>
              </a:rPr>
              <a:t> </a:t>
            </a:r>
            <a:r>
              <a:rPr lang="en-ID" sz="1600" dirty="0" err="1">
                <a:solidFill>
                  <a:schemeClr val="tx1"/>
                </a:solidFill>
                <a:latin typeface="Aleo-LightItalic"/>
              </a:rPr>
              <a:t>massa</a:t>
            </a:r>
            <a:r>
              <a:rPr lang="en-ID" sz="1600" dirty="0">
                <a:solidFill>
                  <a:schemeClr val="tx1"/>
                </a:solidFill>
                <a:latin typeface="Aleo-LightItalic"/>
              </a:rPr>
              <a:t>”</a:t>
            </a:r>
          </a:p>
          <a:p>
            <a:pPr marL="457200" lvl="1" algn="just"/>
            <a:r>
              <a:rPr lang="en-ID" sz="1600" dirty="0">
                <a:solidFill>
                  <a:schemeClr val="tx1"/>
                </a:solidFill>
                <a:latin typeface="Aleo-LightItalic"/>
              </a:rPr>
              <a:t>Read (</a:t>
            </a:r>
            <a:r>
              <a:rPr lang="en-ID" sz="1600" dirty="0" err="1">
                <a:solidFill>
                  <a:schemeClr val="tx1"/>
                </a:solidFill>
                <a:latin typeface="Aleo-LightItalic"/>
              </a:rPr>
              <a:t>massa</a:t>
            </a:r>
            <a:r>
              <a:rPr lang="en-ID" sz="1600" dirty="0">
                <a:solidFill>
                  <a:schemeClr val="tx1"/>
                </a:solidFill>
                <a:latin typeface="Aleo-LightItalic"/>
              </a:rPr>
              <a:t>)</a:t>
            </a:r>
          </a:p>
          <a:p>
            <a:pPr marL="457200" lvl="1" algn="just"/>
            <a:r>
              <a:rPr lang="en-ID" sz="1600" dirty="0">
                <a:solidFill>
                  <a:schemeClr val="tx1"/>
                </a:solidFill>
                <a:latin typeface="Aleo-LightItalic"/>
              </a:rPr>
              <a:t>Print “</a:t>
            </a:r>
            <a:r>
              <a:rPr lang="en-ID" sz="1600" dirty="0" err="1">
                <a:solidFill>
                  <a:schemeClr val="tx1"/>
                </a:solidFill>
                <a:latin typeface="Aleo-LightItalic"/>
              </a:rPr>
              <a:t>Pilih</a:t>
            </a:r>
            <a:r>
              <a:rPr lang="en-ID" sz="1600" dirty="0">
                <a:solidFill>
                  <a:schemeClr val="tx1"/>
                </a:solidFill>
                <a:latin typeface="Aleo-LightItalic"/>
              </a:rPr>
              <a:t> </a:t>
            </a:r>
            <a:r>
              <a:rPr lang="en-ID" sz="1600" dirty="0" err="1">
                <a:solidFill>
                  <a:schemeClr val="tx1"/>
                </a:solidFill>
                <a:latin typeface="Aleo-LightItalic"/>
              </a:rPr>
              <a:t>angka</a:t>
            </a:r>
            <a:r>
              <a:rPr lang="en-ID" sz="1600" dirty="0">
                <a:solidFill>
                  <a:schemeClr val="tx1"/>
                </a:solidFill>
                <a:latin typeface="Aleo-LightItalic"/>
              </a:rPr>
              <a:t> </a:t>
            </a:r>
            <a:r>
              <a:rPr lang="en-ID" sz="1600" dirty="0" err="1">
                <a:solidFill>
                  <a:schemeClr val="tx1"/>
                </a:solidFill>
                <a:latin typeface="Aleo-LightItalic"/>
              </a:rPr>
              <a:t>satuan</a:t>
            </a:r>
            <a:r>
              <a:rPr lang="en-ID" sz="1600" dirty="0">
                <a:solidFill>
                  <a:schemeClr val="tx1"/>
                </a:solidFill>
                <a:latin typeface="Aleo-LightItalic"/>
              </a:rPr>
              <a:t> </a:t>
            </a:r>
            <a:r>
              <a:rPr lang="en-ID" sz="1600" dirty="0" err="1">
                <a:solidFill>
                  <a:schemeClr val="tx1"/>
                </a:solidFill>
                <a:latin typeface="Aleo-LightItalic"/>
              </a:rPr>
              <a:t>akhir</a:t>
            </a:r>
            <a:r>
              <a:rPr lang="en-ID" sz="1600" dirty="0">
                <a:solidFill>
                  <a:schemeClr val="tx1"/>
                </a:solidFill>
                <a:latin typeface="Aleo-LightItalic"/>
              </a:rPr>
              <a:t>: Ton, Kilogram, Gram, </a:t>
            </a:r>
            <a:r>
              <a:rPr lang="en-ID" sz="1600" dirty="0" err="1">
                <a:solidFill>
                  <a:schemeClr val="tx1"/>
                </a:solidFill>
                <a:latin typeface="Aleo-LightItalic"/>
              </a:rPr>
              <a:t>Miligram</a:t>
            </a:r>
            <a:r>
              <a:rPr lang="en-ID" sz="1600" dirty="0">
                <a:solidFill>
                  <a:schemeClr val="tx1"/>
                </a:solidFill>
                <a:latin typeface="Aleo-LightItalic"/>
              </a:rPr>
              <a:t>, Quintal”</a:t>
            </a:r>
          </a:p>
          <a:p>
            <a:pPr marL="457200" lvl="1" algn="just"/>
            <a:r>
              <a:rPr lang="en-ID" sz="1600" dirty="0">
                <a:solidFill>
                  <a:schemeClr val="tx1"/>
                </a:solidFill>
                <a:latin typeface="Aleo-LightItalic"/>
              </a:rPr>
              <a:t>Read (</a:t>
            </a:r>
            <a:r>
              <a:rPr lang="en-ID" sz="1600" dirty="0" err="1">
                <a:solidFill>
                  <a:schemeClr val="tx1"/>
                </a:solidFill>
                <a:latin typeface="Aleo-LightItalic"/>
              </a:rPr>
              <a:t>angka</a:t>
            </a:r>
            <a:r>
              <a:rPr lang="en-ID" sz="1600" dirty="0">
                <a:solidFill>
                  <a:schemeClr val="tx1"/>
                </a:solidFill>
                <a:latin typeface="Aleo-LightItalic"/>
              </a:rPr>
              <a:t> </a:t>
            </a:r>
            <a:r>
              <a:rPr lang="en-ID" sz="1600" dirty="0" err="1">
                <a:solidFill>
                  <a:schemeClr val="tx1"/>
                </a:solidFill>
                <a:latin typeface="Aleo-LightItalic"/>
              </a:rPr>
              <a:t>satuan</a:t>
            </a:r>
            <a:r>
              <a:rPr lang="en-ID" sz="1600" dirty="0">
                <a:solidFill>
                  <a:schemeClr val="tx1"/>
                </a:solidFill>
                <a:latin typeface="Aleo-LightItalic"/>
              </a:rPr>
              <a:t> </a:t>
            </a:r>
            <a:r>
              <a:rPr lang="en-ID" sz="1600" dirty="0" err="1">
                <a:solidFill>
                  <a:schemeClr val="tx1"/>
                </a:solidFill>
                <a:latin typeface="Aleo-LightItalic"/>
              </a:rPr>
              <a:t>akhir</a:t>
            </a:r>
            <a:r>
              <a:rPr lang="en-ID" sz="1600" dirty="0">
                <a:solidFill>
                  <a:schemeClr val="tx1"/>
                </a:solidFill>
                <a:latin typeface="Aleo-LightItalic"/>
              </a:rPr>
              <a:t>)</a:t>
            </a:r>
          </a:p>
          <a:p>
            <a:pPr marL="457200" lvl="1" algn="just"/>
            <a:r>
              <a:rPr lang="en-ID" sz="1600" dirty="0">
                <a:solidFill>
                  <a:schemeClr val="tx1"/>
                </a:solidFill>
                <a:latin typeface="Aleo-LightItalic"/>
              </a:rPr>
              <a:t>Print (</a:t>
            </a:r>
            <a:r>
              <a:rPr lang="en-ID" sz="1600" dirty="0" err="1">
                <a:solidFill>
                  <a:schemeClr val="tx1"/>
                </a:solidFill>
                <a:latin typeface="Aleo-LightItalic"/>
              </a:rPr>
              <a:t>nilai</a:t>
            </a:r>
            <a:r>
              <a:rPr lang="en-ID" sz="1600" dirty="0">
                <a:solidFill>
                  <a:schemeClr val="tx1"/>
                </a:solidFill>
                <a:latin typeface="Aleo-LightItalic"/>
              </a:rPr>
              <a:t> yang </a:t>
            </a:r>
            <a:r>
              <a:rPr lang="en-ID" sz="1600" dirty="0" err="1">
                <a:solidFill>
                  <a:schemeClr val="tx1"/>
                </a:solidFill>
                <a:latin typeface="Aleo-LightItalic"/>
              </a:rPr>
              <a:t>telah</a:t>
            </a:r>
            <a:r>
              <a:rPr lang="en-ID" sz="1600" dirty="0">
                <a:solidFill>
                  <a:schemeClr val="tx1"/>
                </a:solidFill>
                <a:latin typeface="Aleo-LightItalic"/>
              </a:rPr>
              <a:t> </a:t>
            </a:r>
            <a:r>
              <a:rPr lang="en-ID" sz="1600" dirty="0" err="1">
                <a:solidFill>
                  <a:schemeClr val="tx1"/>
                </a:solidFill>
                <a:latin typeface="Aleo-LightItalic"/>
              </a:rPr>
              <a:t>dikonversi</a:t>
            </a:r>
            <a:r>
              <a:rPr lang="en-ID" sz="1600" dirty="0">
                <a:solidFill>
                  <a:schemeClr val="tx1"/>
                </a:solidFill>
                <a:latin typeface="Aleo-LightItalic"/>
              </a:rPr>
              <a:t>)</a:t>
            </a:r>
          </a:p>
          <a:p>
            <a:pPr algn="just"/>
            <a:r>
              <a:rPr lang="en-ID" sz="1800" dirty="0" err="1">
                <a:solidFill>
                  <a:schemeClr val="tx1"/>
                </a:solidFill>
                <a:latin typeface="Aleo-LightItalic"/>
              </a:rPr>
              <a:t>Fungsi</a:t>
            </a:r>
            <a:r>
              <a:rPr lang="en-ID" sz="1800" dirty="0">
                <a:solidFill>
                  <a:schemeClr val="tx1"/>
                </a:solidFill>
                <a:latin typeface="Aleo-LightItalic"/>
              </a:rPr>
              <a:t> convert data:</a:t>
            </a:r>
          </a:p>
          <a:p>
            <a:pPr marL="457200" lvl="1" algn="just"/>
            <a:r>
              <a:rPr lang="en-ID" sz="1600" dirty="0">
                <a:solidFill>
                  <a:schemeClr val="tx1"/>
                </a:solidFill>
                <a:latin typeface="Aleo-LightItalic"/>
              </a:rPr>
              <a:t>Print “</a:t>
            </a:r>
            <a:r>
              <a:rPr lang="en-ID" sz="1600" dirty="0" err="1">
                <a:solidFill>
                  <a:schemeClr val="tx1"/>
                </a:solidFill>
                <a:latin typeface="Aleo-LightItalic"/>
              </a:rPr>
              <a:t>Pilih</a:t>
            </a:r>
            <a:r>
              <a:rPr lang="en-ID" sz="1600" dirty="0">
                <a:solidFill>
                  <a:schemeClr val="tx1"/>
                </a:solidFill>
                <a:latin typeface="Aleo-LightItalic"/>
              </a:rPr>
              <a:t> </a:t>
            </a:r>
            <a:r>
              <a:rPr lang="en-ID" sz="1600" dirty="0" err="1">
                <a:solidFill>
                  <a:schemeClr val="tx1"/>
                </a:solidFill>
                <a:latin typeface="Aleo-LightItalic"/>
              </a:rPr>
              <a:t>angka</a:t>
            </a:r>
            <a:r>
              <a:rPr lang="en-ID" sz="1600" dirty="0">
                <a:solidFill>
                  <a:schemeClr val="tx1"/>
                </a:solidFill>
                <a:latin typeface="Aleo-LightItalic"/>
              </a:rPr>
              <a:t> </a:t>
            </a:r>
            <a:r>
              <a:rPr lang="en-ID" sz="1600" dirty="0" err="1">
                <a:solidFill>
                  <a:schemeClr val="tx1"/>
                </a:solidFill>
                <a:latin typeface="Aleo-LightItalic"/>
              </a:rPr>
              <a:t>satuan</a:t>
            </a:r>
            <a:r>
              <a:rPr lang="en-ID" sz="1600" dirty="0">
                <a:solidFill>
                  <a:schemeClr val="tx1"/>
                </a:solidFill>
                <a:latin typeface="Aleo-LightItalic"/>
              </a:rPr>
              <a:t> </a:t>
            </a:r>
            <a:r>
              <a:rPr lang="en-ID" sz="1600" dirty="0" err="1">
                <a:solidFill>
                  <a:schemeClr val="tx1"/>
                </a:solidFill>
                <a:latin typeface="Aleo-LightItalic"/>
              </a:rPr>
              <a:t>awal</a:t>
            </a:r>
            <a:r>
              <a:rPr lang="en-ID" sz="1600" dirty="0">
                <a:solidFill>
                  <a:schemeClr val="tx1"/>
                </a:solidFill>
                <a:latin typeface="Aleo-LightItalic"/>
              </a:rPr>
              <a:t>: Bit, Byte, </a:t>
            </a:r>
            <a:r>
              <a:rPr lang="en-ID" sz="1600" dirty="0" err="1">
                <a:solidFill>
                  <a:schemeClr val="tx1"/>
                </a:solidFill>
                <a:latin typeface="Aleo-LightItalic"/>
              </a:rPr>
              <a:t>KiloByte</a:t>
            </a:r>
            <a:r>
              <a:rPr lang="en-ID" sz="1600" dirty="0">
                <a:solidFill>
                  <a:schemeClr val="tx1"/>
                </a:solidFill>
                <a:latin typeface="Aleo-LightItalic"/>
              </a:rPr>
              <a:t>, </a:t>
            </a:r>
            <a:r>
              <a:rPr lang="en-ID" sz="1600" dirty="0" err="1">
                <a:solidFill>
                  <a:schemeClr val="tx1"/>
                </a:solidFill>
                <a:latin typeface="Aleo-LightItalic"/>
              </a:rPr>
              <a:t>MegaByte</a:t>
            </a:r>
            <a:r>
              <a:rPr lang="en-ID" sz="1600" dirty="0">
                <a:solidFill>
                  <a:schemeClr val="tx1"/>
                </a:solidFill>
                <a:latin typeface="Aleo-LightItalic"/>
              </a:rPr>
              <a:t>, </a:t>
            </a:r>
            <a:r>
              <a:rPr lang="en-ID" sz="1600" dirty="0" err="1">
                <a:solidFill>
                  <a:schemeClr val="tx1"/>
                </a:solidFill>
                <a:latin typeface="Aleo-LightItalic"/>
              </a:rPr>
              <a:t>GigaByte</a:t>
            </a:r>
            <a:r>
              <a:rPr lang="en-ID" sz="1600" dirty="0">
                <a:solidFill>
                  <a:schemeClr val="tx1"/>
                </a:solidFill>
                <a:latin typeface="Aleo-LightItalic"/>
              </a:rPr>
              <a:t>, </a:t>
            </a:r>
            <a:r>
              <a:rPr lang="en-ID" sz="1600" dirty="0" err="1">
                <a:solidFill>
                  <a:schemeClr val="tx1"/>
                </a:solidFill>
                <a:latin typeface="Aleo-LightItalic"/>
              </a:rPr>
              <a:t>TeraByte</a:t>
            </a:r>
            <a:r>
              <a:rPr lang="en-ID" sz="1600" dirty="0">
                <a:solidFill>
                  <a:schemeClr val="tx1"/>
                </a:solidFill>
                <a:latin typeface="Aleo-LightItalic"/>
              </a:rPr>
              <a:t>”</a:t>
            </a:r>
          </a:p>
          <a:p>
            <a:pPr marL="457200" lvl="1" algn="just"/>
            <a:r>
              <a:rPr lang="en-ID" sz="1600" dirty="0">
                <a:solidFill>
                  <a:schemeClr val="tx1"/>
                </a:solidFill>
                <a:latin typeface="Aleo-LightItalic"/>
              </a:rPr>
              <a:t>Read (</a:t>
            </a:r>
            <a:r>
              <a:rPr lang="en-ID" sz="1600" dirty="0" err="1">
                <a:solidFill>
                  <a:schemeClr val="tx1"/>
                </a:solidFill>
                <a:latin typeface="Aleo-LightItalic"/>
              </a:rPr>
              <a:t>angka</a:t>
            </a:r>
            <a:r>
              <a:rPr lang="en-ID" sz="1600" dirty="0">
                <a:solidFill>
                  <a:schemeClr val="tx1"/>
                </a:solidFill>
                <a:latin typeface="Aleo-LightItalic"/>
              </a:rPr>
              <a:t> </a:t>
            </a:r>
            <a:r>
              <a:rPr lang="en-ID" sz="1600" dirty="0" err="1">
                <a:solidFill>
                  <a:schemeClr val="tx1"/>
                </a:solidFill>
                <a:latin typeface="Aleo-LightItalic"/>
              </a:rPr>
              <a:t>satuan</a:t>
            </a:r>
            <a:r>
              <a:rPr lang="en-ID" sz="1600" dirty="0">
                <a:solidFill>
                  <a:schemeClr val="tx1"/>
                </a:solidFill>
                <a:latin typeface="Aleo-LightItalic"/>
              </a:rPr>
              <a:t> </a:t>
            </a:r>
            <a:r>
              <a:rPr lang="en-ID" sz="1600" dirty="0" err="1">
                <a:solidFill>
                  <a:schemeClr val="tx1"/>
                </a:solidFill>
                <a:latin typeface="Aleo-LightItalic"/>
              </a:rPr>
              <a:t>awal</a:t>
            </a:r>
            <a:r>
              <a:rPr lang="en-ID" sz="1600" dirty="0">
                <a:solidFill>
                  <a:schemeClr val="tx1"/>
                </a:solidFill>
                <a:latin typeface="Aleo-LightItalic"/>
              </a:rPr>
              <a:t>)</a:t>
            </a:r>
          </a:p>
          <a:p>
            <a:pPr marL="457200" lvl="1" algn="just"/>
            <a:r>
              <a:rPr lang="en-ID" sz="1600" dirty="0">
                <a:solidFill>
                  <a:schemeClr val="tx1"/>
                </a:solidFill>
                <a:latin typeface="Aleo-LightItalic"/>
              </a:rPr>
              <a:t>Print “Masukkan </a:t>
            </a:r>
            <a:r>
              <a:rPr lang="en-ID" sz="1600" dirty="0" err="1">
                <a:solidFill>
                  <a:schemeClr val="tx1"/>
                </a:solidFill>
                <a:latin typeface="Aleo-LightItalic"/>
              </a:rPr>
              <a:t>nilai</a:t>
            </a:r>
            <a:r>
              <a:rPr lang="en-ID" sz="1600" dirty="0">
                <a:solidFill>
                  <a:schemeClr val="tx1"/>
                </a:solidFill>
                <a:latin typeface="Aleo-LightItalic"/>
              </a:rPr>
              <a:t> data”</a:t>
            </a:r>
          </a:p>
          <a:p>
            <a:pPr marL="457200" lvl="1" algn="just"/>
            <a:r>
              <a:rPr lang="en-ID" sz="1600" dirty="0">
                <a:solidFill>
                  <a:schemeClr val="tx1"/>
                </a:solidFill>
                <a:latin typeface="Aleo-LightItalic"/>
              </a:rPr>
              <a:t>Read (data)</a:t>
            </a:r>
          </a:p>
          <a:p>
            <a:pPr marL="457200" lvl="1" algn="just"/>
            <a:r>
              <a:rPr lang="en-ID" sz="1600" dirty="0">
                <a:solidFill>
                  <a:schemeClr val="tx1"/>
                </a:solidFill>
                <a:latin typeface="Aleo-LightItalic"/>
              </a:rPr>
              <a:t>Print “</a:t>
            </a:r>
            <a:r>
              <a:rPr lang="en-ID" sz="1600" dirty="0" err="1">
                <a:solidFill>
                  <a:schemeClr val="tx1"/>
                </a:solidFill>
                <a:latin typeface="Aleo-LightItalic"/>
              </a:rPr>
              <a:t>Pilih</a:t>
            </a:r>
            <a:r>
              <a:rPr lang="en-ID" sz="1600" dirty="0">
                <a:solidFill>
                  <a:schemeClr val="tx1"/>
                </a:solidFill>
                <a:latin typeface="Aleo-LightItalic"/>
              </a:rPr>
              <a:t> </a:t>
            </a:r>
            <a:r>
              <a:rPr lang="en-ID" sz="1600" dirty="0" err="1">
                <a:solidFill>
                  <a:schemeClr val="tx1"/>
                </a:solidFill>
                <a:latin typeface="Aleo-LightItalic"/>
              </a:rPr>
              <a:t>angka</a:t>
            </a:r>
            <a:r>
              <a:rPr lang="en-ID" sz="1600" dirty="0">
                <a:solidFill>
                  <a:schemeClr val="tx1"/>
                </a:solidFill>
                <a:latin typeface="Aleo-LightItalic"/>
              </a:rPr>
              <a:t> </a:t>
            </a:r>
            <a:r>
              <a:rPr lang="en-ID" sz="1600" dirty="0" err="1">
                <a:solidFill>
                  <a:schemeClr val="tx1"/>
                </a:solidFill>
                <a:latin typeface="Aleo-LightItalic"/>
              </a:rPr>
              <a:t>satuan</a:t>
            </a:r>
            <a:r>
              <a:rPr lang="en-ID" sz="1600" dirty="0">
                <a:solidFill>
                  <a:schemeClr val="tx1"/>
                </a:solidFill>
                <a:latin typeface="Aleo-LightItalic"/>
              </a:rPr>
              <a:t> </a:t>
            </a:r>
            <a:r>
              <a:rPr lang="en-ID" sz="1600" dirty="0" err="1">
                <a:solidFill>
                  <a:schemeClr val="tx1"/>
                </a:solidFill>
                <a:latin typeface="Aleo-LightItalic"/>
              </a:rPr>
              <a:t>akhir</a:t>
            </a:r>
            <a:r>
              <a:rPr lang="en-ID" sz="1600" dirty="0">
                <a:solidFill>
                  <a:schemeClr val="tx1"/>
                </a:solidFill>
                <a:latin typeface="Aleo-LightItalic"/>
              </a:rPr>
              <a:t>: Bit, Byte, </a:t>
            </a:r>
            <a:r>
              <a:rPr lang="en-ID" sz="1600" dirty="0" err="1">
                <a:solidFill>
                  <a:schemeClr val="tx1"/>
                </a:solidFill>
                <a:latin typeface="Aleo-LightItalic"/>
              </a:rPr>
              <a:t>KiloByte</a:t>
            </a:r>
            <a:r>
              <a:rPr lang="en-ID" sz="1600" dirty="0">
                <a:solidFill>
                  <a:schemeClr val="tx1"/>
                </a:solidFill>
                <a:latin typeface="Aleo-LightItalic"/>
              </a:rPr>
              <a:t>, </a:t>
            </a:r>
            <a:r>
              <a:rPr lang="en-ID" sz="1600" dirty="0" err="1">
                <a:solidFill>
                  <a:schemeClr val="tx1"/>
                </a:solidFill>
                <a:latin typeface="Aleo-LightItalic"/>
              </a:rPr>
              <a:t>MegaByte</a:t>
            </a:r>
            <a:r>
              <a:rPr lang="en-ID" sz="1600" dirty="0">
                <a:solidFill>
                  <a:schemeClr val="tx1"/>
                </a:solidFill>
                <a:latin typeface="Aleo-LightItalic"/>
              </a:rPr>
              <a:t>, </a:t>
            </a:r>
            <a:r>
              <a:rPr lang="en-ID" sz="1600" dirty="0" err="1">
                <a:solidFill>
                  <a:schemeClr val="tx1"/>
                </a:solidFill>
                <a:latin typeface="Aleo-LightItalic"/>
              </a:rPr>
              <a:t>GigaByte</a:t>
            </a:r>
            <a:r>
              <a:rPr lang="en-ID" sz="1600" dirty="0">
                <a:solidFill>
                  <a:schemeClr val="tx1"/>
                </a:solidFill>
                <a:latin typeface="Aleo-LightItalic"/>
              </a:rPr>
              <a:t>, </a:t>
            </a:r>
            <a:r>
              <a:rPr lang="en-ID" sz="1600" dirty="0" err="1">
                <a:solidFill>
                  <a:schemeClr val="tx1"/>
                </a:solidFill>
                <a:latin typeface="Aleo-LightItalic"/>
              </a:rPr>
              <a:t>TeraByte</a:t>
            </a:r>
            <a:r>
              <a:rPr lang="en-ID" sz="1600" dirty="0">
                <a:solidFill>
                  <a:schemeClr val="tx1"/>
                </a:solidFill>
                <a:latin typeface="Aleo-LightItalic"/>
              </a:rPr>
              <a:t>”</a:t>
            </a:r>
          </a:p>
          <a:p>
            <a:pPr marL="457200" lvl="1" algn="just"/>
            <a:r>
              <a:rPr lang="en-ID" sz="1600" dirty="0">
                <a:solidFill>
                  <a:schemeClr val="tx1"/>
                </a:solidFill>
                <a:latin typeface="Aleo-LightItalic"/>
              </a:rPr>
              <a:t>Read (</a:t>
            </a:r>
            <a:r>
              <a:rPr lang="en-ID" sz="1600" dirty="0" err="1">
                <a:solidFill>
                  <a:schemeClr val="tx1"/>
                </a:solidFill>
                <a:latin typeface="Aleo-LightItalic"/>
              </a:rPr>
              <a:t>angka</a:t>
            </a:r>
            <a:r>
              <a:rPr lang="en-ID" sz="1600" dirty="0">
                <a:solidFill>
                  <a:schemeClr val="tx1"/>
                </a:solidFill>
                <a:latin typeface="Aleo-LightItalic"/>
              </a:rPr>
              <a:t> </a:t>
            </a:r>
            <a:r>
              <a:rPr lang="en-ID" sz="1600" dirty="0" err="1">
                <a:solidFill>
                  <a:schemeClr val="tx1"/>
                </a:solidFill>
                <a:latin typeface="Aleo-LightItalic"/>
              </a:rPr>
              <a:t>satuan</a:t>
            </a:r>
            <a:r>
              <a:rPr lang="en-ID" sz="1600" dirty="0">
                <a:solidFill>
                  <a:schemeClr val="tx1"/>
                </a:solidFill>
                <a:latin typeface="Aleo-LightItalic"/>
              </a:rPr>
              <a:t> </a:t>
            </a:r>
            <a:r>
              <a:rPr lang="en-ID" sz="1600" dirty="0" err="1">
                <a:solidFill>
                  <a:schemeClr val="tx1"/>
                </a:solidFill>
                <a:latin typeface="Aleo-LightItalic"/>
              </a:rPr>
              <a:t>akhir</a:t>
            </a:r>
            <a:r>
              <a:rPr lang="en-ID" sz="1600" dirty="0">
                <a:solidFill>
                  <a:schemeClr val="tx1"/>
                </a:solidFill>
                <a:latin typeface="Aleo-LightItalic"/>
              </a:rPr>
              <a:t>)</a:t>
            </a:r>
          </a:p>
          <a:p>
            <a:pPr marL="457200" lvl="1" algn="just"/>
            <a:r>
              <a:rPr lang="en-ID" sz="1600" dirty="0">
                <a:solidFill>
                  <a:schemeClr val="tx1"/>
                </a:solidFill>
                <a:latin typeface="Aleo-LightItalic"/>
              </a:rPr>
              <a:t>Print (</a:t>
            </a:r>
            <a:r>
              <a:rPr lang="en-ID" sz="1600" dirty="0" err="1">
                <a:solidFill>
                  <a:schemeClr val="tx1"/>
                </a:solidFill>
                <a:latin typeface="Aleo-LightItalic"/>
              </a:rPr>
              <a:t>nilai</a:t>
            </a:r>
            <a:r>
              <a:rPr lang="en-ID" sz="1600" dirty="0">
                <a:solidFill>
                  <a:schemeClr val="tx1"/>
                </a:solidFill>
                <a:latin typeface="Aleo-LightItalic"/>
              </a:rPr>
              <a:t> yang </a:t>
            </a:r>
            <a:r>
              <a:rPr lang="en-ID" sz="1600" dirty="0" err="1">
                <a:solidFill>
                  <a:schemeClr val="tx1"/>
                </a:solidFill>
                <a:latin typeface="Aleo-LightItalic"/>
              </a:rPr>
              <a:t>telah</a:t>
            </a:r>
            <a:r>
              <a:rPr lang="en-ID" sz="1600" dirty="0">
                <a:solidFill>
                  <a:schemeClr val="tx1"/>
                </a:solidFill>
                <a:latin typeface="Aleo-LightItalic"/>
              </a:rPr>
              <a:t> </a:t>
            </a:r>
            <a:r>
              <a:rPr lang="en-ID" sz="1600" dirty="0" err="1">
                <a:solidFill>
                  <a:schemeClr val="tx1"/>
                </a:solidFill>
                <a:latin typeface="Aleo-LightItalic"/>
              </a:rPr>
              <a:t>dikonversi</a:t>
            </a:r>
            <a:r>
              <a:rPr lang="en-ID" sz="1600" dirty="0">
                <a:solidFill>
                  <a:schemeClr val="tx1"/>
                </a:solidFill>
                <a:latin typeface="Aleo-LightItalic"/>
              </a:rPr>
              <a:t>)</a:t>
            </a:r>
          </a:p>
          <a:p>
            <a:pPr algn="just"/>
            <a:r>
              <a:rPr lang="en-ID" sz="1800" dirty="0" err="1">
                <a:solidFill>
                  <a:schemeClr val="tx1"/>
                </a:solidFill>
                <a:latin typeface="Aleo-LightItalic"/>
              </a:rPr>
              <a:t>Fungsi</a:t>
            </a:r>
            <a:r>
              <a:rPr lang="en-ID" sz="1800" dirty="0">
                <a:solidFill>
                  <a:schemeClr val="tx1"/>
                </a:solidFill>
                <a:latin typeface="Aleo-LightItalic"/>
              </a:rPr>
              <a:t> </a:t>
            </a:r>
            <a:r>
              <a:rPr lang="en-ID" sz="1800" dirty="0" err="1">
                <a:solidFill>
                  <a:schemeClr val="tx1"/>
                </a:solidFill>
                <a:latin typeface="Aleo-LightItalic"/>
              </a:rPr>
              <a:t>menghitung</a:t>
            </a:r>
            <a:r>
              <a:rPr lang="en-ID" sz="1800" dirty="0">
                <a:solidFill>
                  <a:schemeClr val="tx1"/>
                </a:solidFill>
                <a:latin typeface="Aleo-LightItalic"/>
              </a:rPr>
              <a:t> BMI:</a:t>
            </a:r>
          </a:p>
          <a:p>
            <a:pPr marL="457200" lvl="1" algn="just"/>
            <a:r>
              <a:rPr lang="en-ID" sz="1600" dirty="0">
                <a:solidFill>
                  <a:schemeClr val="tx1"/>
                </a:solidFill>
                <a:latin typeface="Aleo-LightItalic"/>
              </a:rPr>
              <a:t>Print “Masukkan </a:t>
            </a:r>
            <a:r>
              <a:rPr lang="en-ID" sz="1600" dirty="0" err="1">
                <a:solidFill>
                  <a:schemeClr val="tx1"/>
                </a:solidFill>
                <a:latin typeface="Aleo-LightItalic"/>
              </a:rPr>
              <a:t>berat</a:t>
            </a:r>
            <a:r>
              <a:rPr lang="en-ID" sz="1600" dirty="0">
                <a:solidFill>
                  <a:schemeClr val="tx1"/>
                </a:solidFill>
                <a:latin typeface="Aleo-LightItalic"/>
              </a:rPr>
              <a:t>”</a:t>
            </a:r>
          </a:p>
          <a:p>
            <a:pPr marL="457200" lvl="1" algn="just"/>
            <a:r>
              <a:rPr lang="en-ID" sz="1600" dirty="0">
                <a:solidFill>
                  <a:schemeClr val="tx1"/>
                </a:solidFill>
                <a:latin typeface="Aleo-LightItalic"/>
              </a:rPr>
              <a:t>Read (</a:t>
            </a:r>
            <a:r>
              <a:rPr lang="en-ID" sz="1600" dirty="0" err="1">
                <a:solidFill>
                  <a:schemeClr val="tx1"/>
                </a:solidFill>
                <a:latin typeface="Aleo-LightItalic"/>
              </a:rPr>
              <a:t>berat</a:t>
            </a:r>
            <a:r>
              <a:rPr lang="en-ID" sz="1600" dirty="0">
                <a:solidFill>
                  <a:schemeClr val="tx1"/>
                </a:solidFill>
                <a:latin typeface="Aleo-LightItalic"/>
              </a:rPr>
              <a:t>)</a:t>
            </a:r>
          </a:p>
          <a:p>
            <a:pPr marL="457200" lvl="1" algn="just"/>
            <a:r>
              <a:rPr lang="en-ID" sz="1600" dirty="0">
                <a:solidFill>
                  <a:schemeClr val="tx1"/>
                </a:solidFill>
                <a:latin typeface="Aleo-LightItalic"/>
              </a:rPr>
              <a:t>Print “Masukkan </a:t>
            </a:r>
            <a:r>
              <a:rPr lang="en-ID" sz="1600" dirty="0" err="1">
                <a:solidFill>
                  <a:schemeClr val="tx1"/>
                </a:solidFill>
                <a:latin typeface="Aleo-LightItalic"/>
              </a:rPr>
              <a:t>tinggi</a:t>
            </a:r>
            <a:r>
              <a:rPr lang="en-ID" sz="1600" dirty="0">
                <a:solidFill>
                  <a:schemeClr val="tx1"/>
                </a:solidFill>
                <a:latin typeface="Aleo-LightItalic"/>
              </a:rPr>
              <a:t>”</a:t>
            </a:r>
          </a:p>
          <a:p>
            <a:pPr marL="457200" lvl="1" algn="just"/>
            <a:r>
              <a:rPr lang="en-ID" sz="1600" dirty="0">
                <a:solidFill>
                  <a:schemeClr val="tx1"/>
                </a:solidFill>
                <a:latin typeface="Aleo-LightItalic"/>
              </a:rPr>
              <a:t>Read (</a:t>
            </a:r>
            <a:r>
              <a:rPr lang="en-ID" sz="1600" dirty="0" err="1">
                <a:solidFill>
                  <a:schemeClr val="tx1"/>
                </a:solidFill>
                <a:latin typeface="Aleo-LightItalic"/>
              </a:rPr>
              <a:t>tinggi</a:t>
            </a:r>
            <a:r>
              <a:rPr lang="en-ID" sz="1600" dirty="0">
                <a:solidFill>
                  <a:schemeClr val="tx1"/>
                </a:solidFill>
                <a:latin typeface="Aleo-LightItalic"/>
              </a:rPr>
              <a:t>)</a:t>
            </a:r>
          </a:p>
          <a:p>
            <a:pPr marL="457200" lvl="1" algn="just"/>
            <a:r>
              <a:rPr lang="en-ID" sz="1600" dirty="0">
                <a:solidFill>
                  <a:schemeClr val="tx1"/>
                </a:solidFill>
                <a:latin typeface="Aleo-LightItalic"/>
              </a:rPr>
              <a:t>Print (</a:t>
            </a:r>
            <a:r>
              <a:rPr lang="en-ID" sz="1600" dirty="0" err="1">
                <a:solidFill>
                  <a:schemeClr val="tx1"/>
                </a:solidFill>
                <a:latin typeface="Aleo-LightItalic"/>
              </a:rPr>
              <a:t>hasil</a:t>
            </a:r>
            <a:r>
              <a:rPr lang="en-ID" sz="1600" dirty="0">
                <a:solidFill>
                  <a:schemeClr val="tx1"/>
                </a:solidFill>
                <a:latin typeface="Aleo-LightItalic"/>
              </a:rPr>
              <a:t> </a:t>
            </a:r>
            <a:r>
              <a:rPr lang="en-ID" sz="1600" dirty="0" err="1">
                <a:solidFill>
                  <a:schemeClr val="tx1"/>
                </a:solidFill>
                <a:latin typeface="Aleo-LightItalic"/>
              </a:rPr>
              <a:t>perhitungan</a:t>
            </a:r>
            <a:r>
              <a:rPr lang="en-ID" sz="1600" dirty="0">
                <a:solidFill>
                  <a:schemeClr val="tx1"/>
                </a:solidFill>
                <a:latin typeface="Aleo-LightItalic"/>
              </a:rPr>
              <a:t> BMI)</a:t>
            </a:r>
          </a:p>
          <a:p>
            <a:pPr algn="just"/>
            <a:r>
              <a:rPr lang="en-ID" sz="1800" dirty="0" err="1">
                <a:solidFill>
                  <a:schemeClr val="tx1"/>
                </a:solidFill>
                <a:latin typeface="Aleo-LightItalic"/>
              </a:rPr>
              <a:t>Fungsi</a:t>
            </a:r>
            <a:r>
              <a:rPr lang="en-ID" sz="1800" dirty="0">
                <a:solidFill>
                  <a:schemeClr val="tx1"/>
                </a:solidFill>
                <a:latin typeface="Aleo-LightItalic"/>
              </a:rPr>
              <a:t> </a:t>
            </a:r>
            <a:r>
              <a:rPr lang="en-ID" sz="1800" dirty="0" err="1">
                <a:solidFill>
                  <a:schemeClr val="tx1"/>
                </a:solidFill>
                <a:latin typeface="Aleo-LightItalic"/>
              </a:rPr>
              <a:t>keluar</a:t>
            </a:r>
            <a:r>
              <a:rPr lang="en-ID" sz="1800" dirty="0">
                <a:solidFill>
                  <a:schemeClr val="tx1"/>
                </a:solidFill>
                <a:latin typeface="Aleo-LightItalic"/>
              </a:rPr>
              <a:t>:</a:t>
            </a:r>
          </a:p>
          <a:p>
            <a:pPr marL="457200" lvl="1" algn="just"/>
            <a:r>
              <a:rPr lang="en-ID" sz="1600" dirty="0">
                <a:solidFill>
                  <a:schemeClr val="tx1"/>
                </a:solidFill>
                <a:latin typeface="Aleo-LightItalic"/>
              </a:rPr>
              <a:t>Print “</a:t>
            </a:r>
            <a:r>
              <a:rPr lang="en-ID" sz="1600" dirty="0" err="1">
                <a:solidFill>
                  <a:schemeClr val="tx1"/>
                </a:solidFill>
                <a:latin typeface="Aleo-LightItalic"/>
              </a:rPr>
              <a:t>Terima</a:t>
            </a:r>
            <a:r>
              <a:rPr lang="en-ID" sz="1600" dirty="0">
                <a:solidFill>
                  <a:schemeClr val="tx1"/>
                </a:solidFill>
                <a:latin typeface="Aleo-LightItalic"/>
              </a:rPr>
              <a:t> Kasih Telah </a:t>
            </a:r>
            <a:r>
              <a:rPr lang="en-ID" sz="1600" dirty="0" err="1">
                <a:solidFill>
                  <a:schemeClr val="tx1"/>
                </a:solidFill>
                <a:latin typeface="Aleo-LightItalic"/>
              </a:rPr>
              <a:t>Menggunakan</a:t>
            </a:r>
            <a:r>
              <a:rPr lang="en-ID" sz="1600" dirty="0">
                <a:solidFill>
                  <a:schemeClr val="tx1"/>
                </a:solidFill>
                <a:latin typeface="Aleo-LightItalic"/>
              </a:rPr>
              <a:t> Program </a:t>
            </a:r>
            <a:r>
              <a:rPr lang="en-ID" sz="1600" dirty="0" err="1">
                <a:solidFill>
                  <a:schemeClr val="tx1"/>
                </a:solidFill>
                <a:latin typeface="Aleo-LightItalic"/>
              </a:rPr>
              <a:t>Ini</a:t>
            </a:r>
            <a:r>
              <a:rPr lang="en-ID" sz="1600" dirty="0">
                <a:solidFill>
                  <a:schemeClr val="tx1"/>
                </a:solidFill>
                <a:latin typeface="Aleo-LightItalic"/>
              </a:rPr>
              <a:t>”</a:t>
            </a:r>
          </a:p>
          <a:p>
            <a:pPr algn="just"/>
            <a:r>
              <a:rPr lang="en-ID" sz="1800" dirty="0">
                <a:solidFill>
                  <a:schemeClr val="tx1"/>
                </a:solidFill>
                <a:latin typeface="Aleo-LightItalic"/>
              </a:rPr>
              <a:t>END</a:t>
            </a:r>
          </a:p>
          <a:p>
            <a:pPr algn="just"/>
            <a:endParaRPr lang="en-ID" sz="1200" dirty="0">
              <a:solidFill>
                <a:schemeClr val="tx1"/>
              </a:solidFill>
              <a:latin typeface="Aleo-LightItalic"/>
            </a:endParaRPr>
          </a:p>
        </p:txBody>
      </p:sp>
      <p:sp>
        <p:nvSpPr>
          <p:cNvPr id="6" name="テキスト プレースホルダー 5"/>
          <p:cNvSpPr>
            <a:spLocks noGrp="1"/>
          </p:cNvSpPr>
          <p:nvPr>
            <p:ph type="body" sz="quarter" idx="13"/>
          </p:nvPr>
        </p:nvSpPr>
        <p:spPr/>
        <p:txBody>
          <a:bodyPr/>
          <a:lstStyle/>
          <a:p>
            <a:r>
              <a:rPr lang="id-ID" dirty="0"/>
              <a:t>PSEUDOCODE #2</a:t>
            </a:r>
            <a:endParaRPr lang="en-US" dirty="0"/>
          </a:p>
        </p:txBody>
      </p:sp>
      <p:sp>
        <p:nvSpPr>
          <p:cNvPr id="2" name="Rectangle 1">
            <a:extLst>
              <a:ext uri="{FF2B5EF4-FFF2-40B4-BE49-F238E27FC236}">
                <a16:creationId xmlns:a16="http://schemas.microsoft.com/office/drawing/2014/main" id="{D7BFBBB4-7A08-45E2-8ACD-F0CE27792EC8}"/>
              </a:ext>
            </a:extLst>
          </p:cNvPr>
          <p:cNvSpPr/>
          <p:nvPr/>
        </p:nvSpPr>
        <p:spPr>
          <a:xfrm>
            <a:off x="11663486" y="677521"/>
            <a:ext cx="72008" cy="91464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402233587"/>
      </p:ext>
    </p:extLst>
  </p:cSld>
  <p:clrMapOvr>
    <a:masterClrMapping/>
  </p:clrMapOvr>
  <p:transition spd="slow" advTm="2088">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Text&#10;&#10;Description automatically generated">
            <a:extLst>
              <a:ext uri="{FF2B5EF4-FFF2-40B4-BE49-F238E27FC236}">
                <a16:creationId xmlns:a16="http://schemas.microsoft.com/office/drawing/2014/main" id="{09BC47A8-6819-41C5-A753-67F663E2409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t="351" r="13225" b="13575"/>
          <a:stretch/>
        </p:blipFill>
        <p:spPr>
          <a:xfrm>
            <a:off x="8639175" y="2252265"/>
            <a:ext cx="8118475" cy="4043363"/>
          </a:xfrm>
        </p:spPr>
      </p:pic>
      <p:pic>
        <p:nvPicPr>
          <p:cNvPr id="17" name="Picture Placeholder 16" descr="Text&#10;&#10;Description automatically generated">
            <a:extLst>
              <a:ext uri="{FF2B5EF4-FFF2-40B4-BE49-F238E27FC236}">
                <a16:creationId xmlns:a16="http://schemas.microsoft.com/office/drawing/2014/main" id="{1B555BC2-4DA4-4C0A-83A6-001430F4036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69" t="321" r="15161" b="10240"/>
          <a:stretch/>
        </p:blipFill>
        <p:spPr>
          <a:xfrm>
            <a:off x="384164" y="4773116"/>
            <a:ext cx="8038962" cy="4402832"/>
          </a:xfrm>
        </p:spPr>
      </p:pic>
      <p:sp>
        <p:nvSpPr>
          <p:cNvPr id="8" name="タイトル 7"/>
          <p:cNvSpPr>
            <a:spLocks noGrp="1"/>
          </p:cNvSpPr>
          <p:nvPr>
            <p:ph type="title"/>
          </p:nvPr>
        </p:nvSpPr>
        <p:spPr/>
        <p:txBody>
          <a:bodyPr/>
          <a:lstStyle/>
          <a:p>
            <a:r>
              <a:rPr lang="id-ID" dirty="0">
                <a:solidFill>
                  <a:schemeClr val="accent1"/>
                </a:solidFill>
              </a:rPr>
              <a:t>PROGRAM</a:t>
            </a:r>
            <a:endParaRPr lang="en-US" dirty="0">
              <a:solidFill>
                <a:schemeClr val="accent1"/>
              </a:solidFill>
            </a:endParaRPr>
          </a:p>
        </p:txBody>
      </p:sp>
      <p:sp>
        <p:nvSpPr>
          <p:cNvPr id="9" name="サブタイトル 8"/>
          <p:cNvSpPr>
            <a:spLocks noGrp="1"/>
          </p:cNvSpPr>
          <p:nvPr>
            <p:ph type="subTitle" idx="1"/>
          </p:nvPr>
        </p:nvSpPr>
        <p:spPr/>
        <p:txBody>
          <a:bodyPr/>
          <a:lstStyle/>
          <a:p>
            <a:r>
              <a:rPr lang="id-ID" dirty="0"/>
              <a:t>Menu Utama &amp; Menu Konversi</a:t>
            </a:r>
            <a:endParaRPr lang="en-US" dirty="0"/>
          </a:p>
        </p:txBody>
      </p:sp>
      <p:sp>
        <p:nvSpPr>
          <p:cNvPr id="11" name="テキスト プレースホルダー 10"/>
          <p:cNvSpPr>
            <a:spLocks noGrp="1"/>
          </p:cNvSpPr>
          <p:nvPr>
            <p:ph type="body" sz="quarter" idx="14"/>
          </p:nvPr>
        </p:nvSpPr>
        <p:spPr>
          <a:xfrm rot="21288877">
            <a:off x="928759" y="8905792"/>
            <a:ext cx="7835544" cy="772228"/>
          </a:xfrm>
        </p:spPr>
        <p:txBody>
          <a:bodyPr/>
          <a:lstStyle/>
          <a:p>
            <a:r>
              <a:rPr lang="id-ID" dirty="0"/>
              <a:t>MENU UTAMA</a:t>
            </a:r>
            <a:endParaRPr lang="en-US" dirty="0"/>
          </a:p>
        </p:txBody>
      </p:sp>
      <p:sp>
        <p:nvSpPr>
          <p:cNvPr id="13" name="テキスト プレースホルダー 12"/>
          <p:cNvSpPr>
            <a:spLocks noGrp="1"/>
          </p:cNvSpPr>
          <p:nvPr>
            <p:ph type="body" sz="quarter" idx="16"/>
          </p:nvPr>
        </p:nvSpPr>
        <p:spPr>
          <a:xfrm rot="21288877">
            <a:off x="9103271" y="6256480"/>
            <a:ext cx="8131335" cy="728528"/>
          </a:xfrm>
        </p:spPr>
        <p:txBody>
          <a:bodyPr>
            <a:normAutofit/>
          </a:bodyPr>
          <a:lstStyle/>
          <a:p>
            <a:r>
              <a:rPr lang="id-ID" dirty="0"/>
              <a:t>MENU KONVERSI</a:t>
            </a:r>
            <a:endParaRPr lang="en-US" dirty="0"/>
          </a:p>
        </p:txBody>
      </p:sp>
    </p:spTree>
    <p:extLst>
      <p:ext uri="{BB962C8B-B14F-4D97-AF65-F5344CB8AC3E}">
        <p14:creationId xmlns:p14="http://schemas.microsoft.com/office/powerpoint/2010/main" val="4231821791"/>
      </p:ext>
    </p:extLst>
  </p:cSld>
  <p:clrMapOvr>
    <a:masterClrMapping/>
  </p:clrMapOvr>
  <mc:AlternateContent xmlns:mc="http://schemas.openxmlformats.org/markup-compatibility/2006" xmlns:p14="http://schemas.microsoft.com/office/powerpoint/2010/main">
    <mc:Choice Requires="p14">
      <p:transition spd="slow" p14:dur="1200" advTm="3518">
        <p14:prism/>
      </p:transition>
    </mc:Choice>
    <mc:Fallback xmlns="">
      <p:transition spd="slow" advTm="3518">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09BC47A8-6819-41C5-A753-67F663E2409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578" t="781" r="6833" b="7384"/>
          <a:stretch/>
        </p:blipFill>
        <p:spPr>
          <a:xfrm>
            <a:off x="8639175" y="2252265"/>
            <a:ext cx="8118475" cy="4043363"/>
          </a:xfrm>
        </p:spPr>
      </p:pic>
      <p:pic>
        <p:nvPicPr>
          <p:cNvPr id="17" name="Picture Placeholder 16">
            <a:extLst>
              <a:ext uri="{FF2B5EF4-FFF2-40B4-BE49-F238E27FC236}">
                <a16:creationId xmlns:a16="http://schemas.microsoft.com/office/drawing/2014/main" id="{1B555BC2-4DA4-4C0A-83A6-001430F4036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405" t="129" r="5116" b="-129"/>
          <a:stretch/>
        </p:blipFill>
        <p:spPr>
          <a:xfrm>
            <a:off x="384164" y="4773116"/>
            <a:ext cx="8038962" cy="4402832"/>
          </a:xfrm>
        </p:spPr>
      </p:pic>
      <p:sp>
        <p:nvSpPr>
          <p:cNvPr id="8" name="タイトル 7"/>
          <p:cNvSpPr>
            <a:spLocks noGrp="1"/>
          </p:cNvSpPr>
          <p:nvPr>
            <p:ph type="title"/>
          </p:nvPr>
        </p:nvSpPr>
        <p:spPr/>
        <p:txBody>
          <a:bodyPr/>
          <a:lstStyle/>
          <a:p>
            <a:r>
              <a:rPr lang="id-ID" dirty="0"/>
              <a:t>PROGRAM</a:t>
            </a:r>
            <a:endParaRPr lang="en-US" dirty="0">
              <a:solidFill>
                <a:schemeClr val="accent1"/>
              </a:solidFill>
            </a:endParaRPr>
          </a:p>
        </p:txBody>
      </p:sp>
      <p:sp>
        <p:nvSpPr>
          <p:cNvPr id="9" name="サブタイトル 8"/>
          <p:cNvSpPr>
            <a:spLocks noGrp="1"/>
          </p:cNvSpPr>
          <p:nvPr>
            <p:ph type="subTitle" idx="1"/>
          </p:nvPr>
        </p:nvSpPr>
        <p:spPr/>
        <p:txBody>
          <a:bodyPr/>
          <a:lstStyle/>
          <a:p>
            <a:r>
              <a:rPr lang="id-ID" dirty="0"/>
              <a:t>Menu Petunjuk dan Contoh Isi Menu Petunjuk</a:t>
            </a:r>
            <a:endParaRPr lang="en-US" dirty="0"/>
          </a:p>
        </p:txBody>
      </p:sp>
      <p:sp>
        <p:nvSpPr>
          <p:cNvPr id="11" name="テキスト プレースホルダー 10"/>
          <p:cNvSpPr>
            <a:spLocks noGrp="1"/>
          </p:cNvSpPr>
          <p:nvPr>
            <p:ph type="body" sz="quarter" idx="14"/>
          </p:nvPr>
        </p:nvSpPr>
        <p:spPr>
          <a:xfrm rot="21288877">
            <a:off x="928759" y="8905792"/>
            <a:ext cx="7835544" cy="772228"/>
          </a:xfrm>
        </p:spPr>
        <p:txBody>
          <a:bodyPr/>
          <a:lstStyle/>
          <a:p>
            <a:r>
              <a:rPr lang="id-ID" dirty="0"/>
              <a:t>MENU PETUNJUK</a:t>
            </a:r>
            <a:endParaRPr lang="en-US" dirty="0"/>
          </a:p>
        </p:txBody>
      </p:sp>
      <p:sp>
        <p:nvSpPr>
          <p:cNvPr id="13" name="テキスト プレースホルダー 12"/>
          <p:cNvSpPr>
            <a:spLocks noGrp="1"/>
          </p:cNvSpPr>
          <p:nvPr>
            <p:ph type="body" sz="quarter" idx="16"/>
          </p:nvPr>
        </p:nvSpPr>
        <p:spPr>
          <a:xfrm rot="21288877">
            <a:off x="9103271" y="6256480"/>
            <a:ext cx="8131335" cy="728528"/>
          </a:xfrm>
        </p:spPr>
        <p:txBody>
          <a:bodyPr>
            <a:normAutofit/>
          </a:bodyPr>
          <a:lstStyle/>
          <a:p>
            <a:r>
              <a:rPr lang="id-ID" dirty="0"/>
              <a:t>SALAH SATU ISI PETUNJUK PROGRAM</a:t>
            </a:r>
            <a:endParaRPr lang="en-US" dirty="0"/>
          </a:p>
        </p:txBody>
      </p:sp>
    </p:spTree>
    <p:extLst>
      <p:ext uri="{BB962C8B-B14F-4D97-AF65-F5344CB8AC3E}">
        <p14:creationId xmlns:p14="http://schemas.microsoft.com/office/powerpoint/2010/main" val="3363803489"/>
      </p:ext>
    </p:extLst>
  </p:cSld>
  <p:clrMapOvr>
    <a:masterClrMapping/>
  </p:clrMapOvr>
  <mc:AlternateContent xmlns:mc="http://schemas.openxmlformats.org/markup-compatibility/2006" xmlns:p14="http://schemas.microsoft.com/office/powerpoint/2010/main">
    <mc:Choice Requires="p14">
      <p:transition spd="slow" p14:dur="1200" advTm="3518">
        <p14:prism/>
      </p:transition>
    </mc:Choice>
    <mc:Fallback xmlns="">
      <p:transition spd="slow" advTm="3518">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09BC47A8-6819-41C5-A753-67F663E2409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832" b="4832"/>
          <a:stretch/>
        </p:blipFill>
        <p:spPr>
          <a:xfrm>
            <a:off x="8639175" y="2252265"/>
            <a:ext cx="8118475" cy="4043363"/>
          </a:xfrm>
        </p:spPr>
      </p:pic>
      <p:pic>
        <p:nvPicPr>
          <p:cNvPr id="17" name="Picture Placeholder 16">
            <a:extLst>
              <a:ext uri="{FF2B5EF4-FFF2-40B4-BE49-F238E27FC236}">
                <a16:creationId xmlns:a16="http://schemas.microsoft.com/office/drawing/2014/main" id="{1B555BC2-4DA4-4C0A-83A6-001430F4036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695" r="11212" b="6516"/>
          <a:stretch/>
        </p:blipFill>
        <p:spPr>
          <a:xfrm>
            <a:off x="384164" y="4773116"/>
            <a:ext cx="8038962" cy="4402832"/>
          </a:xfrm>
        </p:spPr>
      </p:pic>
      <p:sp>
        <p:nvSpPr>
          <p:cNvPr id="8" name="タイトル 7"/>
          <p:cNvSpPr>
            <a:spLocks noGrp="1"/>
          </p:cNvSpPr>
          <p:nvPr>
            <p:ph type="title"/>
          </p:nvPr>
        </p:nvSpPr>
        <p:spPr/>
        <p:txBody>
          <a:bodyPr/>
          <a:lstStyle/>
          <a:p>
            <a:r>
              <a:rPr lang="id-ID" dirty="0">
                <a:solidFill>
                  <a:schemeClr val="accent1"/>
                </a:solidFill>
              </a:rPr>
              <a:t>PROGRAM</a:t>
            </a:r>
            <a:endParaRPr lang="en-US" dirty="0">
              <a:solidFill>
                <a:schemeClr val="accent1"/>
              </a:solidFill>
            </a:endParaRPr>
          </a:p>
        </p:txBody>
      </p:sp>
      <p:sp>
        <p:nvSpPr>
          <p:cNvPr id="9" name="サブタイトル 8"/>
          <p:cNvSpPr>
            <a:spLocks noGrp="1"/>
          </p:cNvSpPr>
          <p:nvPr>
            <p:ph type="subTitle" idx="1"/>
          </p:nvPr>
        </p:nvSpPr>
        <p:spPr/>
        <p:txBody>
          <a:bodyPr/>
          <a:lstStyle/>
          <a:p>
            <a:r>
              <a:rPr lang="id-ID" dirty="0"/>
              <a:t>Contoh Isi dari Menu Konversi</a:t>
            </a:r>
            <a:endParaRPr lang="en-US" dirty="0"/>
          </a:p>
        </p:txBody>
      </p:sp>
      <p:sp>
        <p:nvSpPr>
          <p:cNvPr id="11" name="テキスト プレースホルダー 10"/>
          <p:cNvSpPr>
            <a:spLocks noGrp="1"/>
          </p:cNvSpPr>
          <p:nvPr>
            <p:ph type="body" sz="quarter" idx="14"/>
          </p:nvPr>
        </p:nvSpPr>
        <p:spPr>
          <a:xfrm rot="21288877">
            <a:off x="928759" y="8905792"/>
            <a:ext cx="7835544" cy="772228"/>
          </a:xfrm>
        </p:spPr>
        <p:txBody>
          <a:bodyPr/>
          <a:lstStyle/>
          <a:p>
            <a:r>
              <a:rPr lang="id-ID" dirty="0"/>
              <a:t>KONVERSI SUHU</a:t>
            </a:r>
            <a:endParaRPr lang="en-US" dirty="0"/>
          </a:p>
        </p:txBody>
      </p:sp>
      <p:sp>
        <p:nvSpPr>
          <p:cNvPr id="13" name="テキスト プレースホルダー 12"/>
          <p:cNvSpPr>
            <a:spLocks noGrp="1"/>
          </p:cNvSpPr>
          <p:nvPr>
            <p:ph type="body" sz="quarter" idx="16"/>
          </p:nvPr>
        </p:nvSpPr>
        <p:spPr>
          <a:xfrm rot="21288877">
            <a:off x="9103271" y="6256480"/>
            <a:ext cx="8131335" cy="728528"/>
          </a:xfrm>
        </p:spPr>
        <p:txBody>
          <a:bodyPr>
            <a:normAutofit/>
          </a:bodyPr>
          <a:lstStyle/>
          <a:p>
            <a:r>
              <a:rPr lang="id-ID" dirty="0"/>
              <a:t>KONVERSI PANJANG</a:t>
            </a:r>
            <a:endParaRPr lang="en-US" dirty="0"/>
          </a:p>
        </p:txBody>
      </p:sp>
    </p:spTree>
    <p:extLst>
      <p:ext uri="{BB962C8B-B14F-4D97-AF65-F5344CB8AC3E}">
        <p14:creationId xmlns:p14="http://schemas.microsoft.com/office/powerpoint/2010/main" val="3588821088"/>
      </p:ext>
    </p:extLst>
  </p:cSld>
  <p:clrMapOvr>
    <a:masterClrMapping/>
  </p:clrMapOvr>
  <mc:AlternateContent xmlns:mc="http://schemas.openxmlformats.org/markup-compatibility/2006" xmlns:p14="http://schemas.microsoft.com/office/powerpoint/2010/main">
    <mc:Choice Requires="p14">
      <p:transition spd="slow" p14:dur="1200" advTm="3518">
        <p14:prism/>
      </p:transition>
    </mc:Choice>
    <mc:Fallback xmlns="">
      <p:transition spd="slow" advTm="3518">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09BC47A8-6819-41C5-A753-67F663E2409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1537" t="11692" r="1537" b="12499"/>
          <a:stretch/>
        </p:blipFill>
        <p:spPr>
          <a:xfrm>
            <a:off x="8639175" y="2212247"/>
            <a:ext cx="8118475" cy="4083382"/>
          </a:xfrm>
        </p:spPr>
      </p:pic>
      <p:pic>
        <p:nvPicPr>
          <p:cNvPr id="17" name="Picture Placeholder 16">
            <a:extLst>
              <a:ext uri="{FF2B5EF4-FFF2-40B4-BE49-F238E27FC236}">
                <a16:creationId xmlns:a16="http://schemas.microsoft.com/office/drawing/2014/main" id="{1B555BC2-4DA4-4C0A-83A6-001430F4036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3635" t="1994" r="2077" b="-1994"/>
          <a:stretch/>
        </p:blipFill>
        <p:spPr>
          <a:xfrm>
            <a:off x="384164" y="4773116"/>
            <a:ext cx="8038962" cy="4402832"/>
          </a:xfrm>
        </p:spPr>
      </p:pic>
      <p:sp>
        <p:nvSpPr>
          <p:cNvPr id="8" name="タイトル 7"/>
          <p:cNvSpPr>
            <a:spLocks noGrp="1"/>
          </p:cNvSpPr>
          <p:nvPr>
            <p:ph type="title"/>
          </p:nvPr>
        </p:nvSpPr>
        <p:spPr/>
        <p:txBody>
          <a:bodyPr/>
          <a:lstStyle/>
          <a:p>
            <a:r>
              <a:rPr lang="id-ID" dirty="0"/>
              <a:t>PROGRAM</a:t>
            </a:r>
            <a:endParaRPr lang="en-US" dirty="0">
              <a:solidFill>
                <a:schemeClr val="accent1"/>
              </a:solidFill>
            </a:endParaRPr>
          </a:p>
        </p:txBody>
      </p:sp>
      <p:sp>
        <p:nvSpPr>
          <p:cNvPr id="9" name="サブタイトル 8"/>
          <p:cNvSpPr>
            <a:spLocks noGrp="1"/>
          </p:cNvSpPr>
          <p:nvPr>
            <p:ph type="subTitle" idx="1"/>
          </p:nvPr>
        </p:nvSpPr>
        <p:spPr/>
        <p:txBody>
          <a:bodyPr/>
          <a:lstStyle/>
          <a:p>
            <a:r>
              <a:rPr lang="id-ID" dirty="0"/>
              <a:t>Contoh Isi dari Menu Konversi</a:t>
            </a:r>
            <a:endParaRPr lang="en-US" dirty="0"/>
          </a:p>
        </p:txBody>
      </p:sp>
      <p:sp>
        <p:nvSpPr>
          <p:cNvPr id="11" name="テキスト プレースホルダー 10"/>
          <p:cNvSpPr>
            <a:spLocks noGrp="1"/>
          </p:cNvSpPr>
          <p:nvPr>
            <p:ph type="body" sz="quarter" idx="14"/>
          </p:nvPr>
        </p:nvSpPr>
        <p:spPr>
          <a:xfrm rot="21288877">
            <a:off x="928759" y="8905792"/>
            <a:ext cx="7835544" cy="772228"/>
          </a:xfrm>
        </p:spPr>
        <p:txBody>
          <a:bodyPr/>
          <a:lstStyle/>
          <a:p>
            <a:r>
              <a:rPr lang="id-ID" dirty="0"/>
              <a:t>PENGHITUNG BMI</a:t>
            </a:r>
            <a:endParaRPr lang="en-US" dirty="0"/>
          </a:p>
        </p:txBody>
      </p:sp>
      <p:sp>
        <p:nvSpPr>
          <p:cNvPr id="13" name="テキスト プレースホルダー 12"/>
          <p:cNvSpPr>
            <a:spLocks noGrp="1"/>
          </p:cNvSpPr>
          <p:nvPr>
            <p:ph type="body" sz="quarter" idx="16"/>
          </p:nvPr>
        </p:nvSpPr>
        <p:spPr>
          <a:xfrm rot="21288877">
            <a:off x="9103271" y="6256480"/>
            <a:ext cx="8131335" cy="728528"/>
          </a:xfrm>
        </p:spPr>
        <p:txBody>
          <a:bodyPr>
            <a:normAutofit/>
          </a:bodyPr>
          <a:lstStyle/>
          <a:p>
            <a:r>
              <a:rPr lang="id-ID" dirty="0"/>
              <a:t>KONVERSI DATA</a:t>
            </a:r>
            <a:endParaRPr lang="en-US" dirty="0"/>
          </a:p>
        </p:txBody>
      </p:sp>
    </p:spTree>
    <p:extLst>
      <p:ext uri="{BB962C8B-B14F-4D97-AF65-F5344CB8AC3E}">
        <p14:creationId xmlns:p14="http://schemas.microsoft.com/office/powerpoint/2010/main" val="855201959"/>
      </p:ext>
    </p:extLst>
  </p:cSld>
  <p:clrMapOvr>
    <a:masterClrMapping/>
  </p:clrMapOvr>
  <mc:AlternateContent xmlns:mc="http://schemas.openxmlformats.org/markup-compatibility/2006" xmlns:p14="http://schemas.microsoft.com/office/powerpoint/2010/main">
    <mc:Choice Requires="p14">
      <p:transition spd="slow" p14:dur="1200" advTm="3518">
        <p14:prism/>
      </p:transition>
    </mc:Choice>
    <mc:Fallback xmlns="">
      <p:transition spd="slow" advTm="3518">
        <p:fade/>
      </p:transition>
    </mc:Fallback>
  </mc:AlternateContent>
</p:sld>
</file>

<file path=ppt/theme/theme1.xml><?xml version="1.0" encoding="utf-8"?>
<a:theme xmlns:a="http://schemas.openxmlformats.org/drawingml/2006/main" name="Deneb Title">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12532</TotalTime>
  <Words>896</Words>
  <Application>Microsoft Office PowerPoint</Application>
  <PresentationFormat>Custom</PresentationFormat>
  <Paragraphs>93</Paragraphs>
  <Slides>10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Aleo-Bold</vt:lpstr>
      <vt:lpstr>Aleo-BoldItalic</vt:lpstr>
      <vt:lpstr>Aleo-Light</vt:lpstr>
      <vt:lpstr>Aleo-LightItalic</vt:lpstr>
      <vt:lpstr>Montserrat-Bold</vt:lpstr>
      <vt:lpstr>Arial</vt:lpstr>
      <vt:lpstr>Calibri</vt:lpstr>
      <vt:lpstr>Wingdings</vt:lpstr>
      <vt:lpstr>Deneb Title</vt:lpstr>
      <vt:lpstr>Deneb Contents</vt:lpstr>
      <vt:lpstr>SMART CONVERTER</vt:lpstr>
      <vt:lpstr>Latar Belakang &amp; Tujuan</vt:lpstr>
      <vt:lpstr>DESKRIPSI SINGKAT</vt:lpstr>
      <vt:lpstr>START Fungsi main menu: Pilih:  1.Memulai program  Panggil fungsi mulai  2.Petunjuk penggunaan  Panggil Fungsi petunjuk  3.Menutup program  Panggil Fungsi keluar Fungsi mulai: Pilih:  1.Konversi suhu  2.Konversi panjang  3.Konversi luas  4.Konversi volume  5.Konversi massa  6.Menghitung BMI </vt:lpstr>
      <vt:lpstr>Fungsi convert panjang:  Print “Pilih angka satuan awal: Kilometer, meter, centimeter,    milimeter, micrometer, nanometer”  Read (angka satuan awal)  Print “Masukkan nilai panjang”  Read (panjang)  Print “Pilih angka satuan akhir: Kilometer, meter, centimeter,  milimeter, micrometer, nanometer”  Read (angka satuan akhir)  Print (nilai yang telah dikonversi) Fungsi convert luas:  Print “Pilih angka satuan awal: Kilometer Persegi, Meter  Persegi, Centimeter Persegi, Milimeter Persegi, Hektar”  Read (angka satuan awal)  Print “Masukkan nilai luas”  Read (luas)  Print “Pilih angka satuan akhir: Kilometer Persegi, Meter  Persegi, Centimeter Persegi, Milimeter Persegi, Hektar”  Read (angka satuan akhir)  Print (nilai yang telah dikonversi) Fungsi convert volume:  Print “Pilih angka satuan awal: Meter Kubik, Decimeter Kubik,  Centimeter Kubik, Milimeter Kubik, Liter”  Read (angka satuan awal)  Print “Masukkan nilai volume”  Read (volume)  Print “Pilih angka satuan akhir: Meter Kubik, Decimeter Kubik,  Centimeter Kubik, Milimeter Kubik, Liter”  Read (angka satuan akhir)  Print (nilai yang telah dikonversi)</vt:lpstr>
      <vt:lpstr>PROGRAM</vt:lpstr>
      <vt:lpstr>PROGRAM</vt:lpstr>
      <vt:lpstr>PROGRAM</vt:lpstr>
      <vt:lpstr>PROGRAM</vt:lpstr>
      <vt:lpstr>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lastModifiedBy>Fathurrahman Irwansa</cp:lastModifiedBy>
  <cp:revision>122</cp:revision>
  <dcterms:created xsi:type="dcterms:W3CDTF">2014-05-31T17:00:12Z</dcterms:created>
  <dcterms:modified xsi:type="dcterms:W3CDTF">2020-10-20T04:49:20Z</dcterms:modified>
</cp:coreProperties>
</file>