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49386-44B4-41FA-B44E-5BD168F08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AB6E1E-9E24-49F8-9B43-61F700112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D3B49-07F6-4BAF-B400-1D5E6FB5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0FD752-6701-4AE7-A50A-C5B3762E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4E755-B3FC-47EB-932A-E3C32895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4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3FE4E-6010-4475-B892-8F3DAF3B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F33DB8-8EAE-40C9-A02E-C3D37FA22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A16E2A-1885-4F48-8967-BAC8843F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F0400-B6A6-482A-95C5-FE6CD7F5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43D1D-AE0C-4A75-9493-61ADD10F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4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8AB8BA-D680-443A-BC67-2AC8A3A28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A5643E-51C2-4859-89B2-F13DAA3C3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A4EFF3-F156-4508-B0A2-58E53D7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6A741-1101-4647-B7C8-B9091A30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2DC3CF-C159-4B47-B039-C3477A8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697CE-3F5F-4E14-9D2F-442590F1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9024B-0F88-466B-A276-735E35CA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54F6FA-4F5E-4BDA-BD07-3CFDDEF6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8FF78-B76D-4925-AC85-3FC8AB49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A3C02A-7325-4B95-9514-CE3F14D9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4FAF9-98D1-459C-974F-12CEF22F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583035-B42A-4B46-81D6-23F9F61E0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D8047-F111-40DB-9DDB-DDC5A89E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4EF0BF-2899-49B9-8196-953B27E9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B96C8-1CE3-49A9-9675-B1AA29DF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98799-EF75-46FB-9FA3-8C19406C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CCBFD-2027-4E25-94BB-B7EEDFDD4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4DEA92-0E17-4FA1-8746-AED340061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FD6C67-A470-436A-BAFA-2CCDC392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887EA3-D43D-49A8-816C-326F6A9B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9C5BD-E8F5-4074-836B-EE9505BD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8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93E44-81FB-4C84-BBDA-CD3A7105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494E0C-655D-4317-8569-606B8ACF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C45E-2A2E-499F-B465-4CED4BC6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2E95D9-813C-4917-811E-7250E9C4B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D846F9-AEC8-401D-91BB-58F2DEB40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91EFEE-A51D-4C5B-8DD2-3879E5B7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0CD76F-5264-4F72-8EE8-A3FB1395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BA3897-B405-4A4F-87A2-E7EE0B89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51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5E0B6-435A-46C7-A00C-42CD06E2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8DAE0F-4D93-4BCB-9B2D-0B0FB32F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BF63E6-CA1A-45CC-9CF9-B2CE4A46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D0D2CF-38CD-4A0C-BD46-E498841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0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486A0B-9F2F-446B-885A-092057D9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82BB78-96A4-4285-9EEF-731BF55E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721A8-32F3-4711-8A70-C9050762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78FB8-84A8-4AFC-9247-9D992932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C5F5B-9B4F-48BD-9D1F-0CCAD570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0C4C0A-3196-46D5-BCDA-1E4F8049A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93953B-2AF6-4476-8775-ED0C2F18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178D5C-EE3A-40BE-A29C-5251C046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1C4232-CBF1-404B-BAEE-0DD75967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3BAA-DEB3-4D31-A738-22E47C06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EAD7E2-E3F0-4F01-9E1C-1C67B77E0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594865-D372-428A-93DA-EBE3EADAB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C6B950-7A21-4556-AE5E-1FAC0A37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053CB1-DD35-4BED-A339-1735560A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F25BC8-3905-440B-A482-A516A283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0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7405A-BB29-4108-AC73-8B34714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F08DF-372F-4F24-AE86-919417E24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52553-21BB-4E42-A95F-EE0A6C8FE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2CD9-0D68-4353-874B-D3807195FF9D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CA27FD-D27E-4E51-848B-7B1A746C9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D846E6-9B88-4F10-A636-7CF58727A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9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1691" y="1116918"/>
            <a:ext cx="68995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еб-сервиса интернет-магазинов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9891" y="3477491"/>
            <a:ext cx="5223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Выполнил:</a:t>
            </a:r>
          </a:p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Обучающийся группы  2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Цолоев А.Р</a:t>
            </a:r>
          </a:p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Руководитель:</a:t>
            </a:r>
          </a:p>
          <a:p>
            <a:pPr algn="ctr"/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Ованнисян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А. В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30982" y="6021288"/>
            <a:ext cx="162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7111" y="460572"/>
            <a:ext cx="6844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КК Сочинский Профессиональный Техникум</a:t>
            </a:r>
          </a:p>
        </p:txBody>
      </p:sp>
    </p:spTree>
    <p:extLst>
      <p:ext uri="{BB962C8B-B14F-4D97-AF65-F5344CB8AC3E}">
        <p14:creationId xmlns:p14="http://schemas.microsoft.com/office/powerpoint/2010/main" val="15949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B01B-4524-44C7-A18D-A0016FC8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9A6D3-C852-48B1-ABCB-089F16EC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современном мире электронная коммерция стала неотъемлемой частью глобальной экономики. По данным статистики, объем мирового рынка интернет-торговли в 2023 году превысил 6,3 триллиона долларов США, а к 2027 году ожидается рост до 8,1 триллиона. В условиях цифровой трансформации и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пандемийных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ограничений разработка эффективных веб-сервисов для интернет-магазинов приобретает особую значимость.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Современные потребители ожидают от электронной коммерции не только удобства совершения покупок, но и персонализированного подхода, высокой скорости работы, безопасности транзакций и мобильной адаптации. Эти требования обуславливают необходимость создания технологически сложных, но при этом удобных для пользователей решений.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26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9E8BB-7CB8-4259-AB14-407B63DD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Django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F8B87E-9729-481A-AB87-0682163D5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высокоуровневый веб-фреймворк на Python, известный своей простотой, безопасностью и скоростью разработки. Его история тесно связана с практическими задачами журналистики и эволюцией веб-технологий в начале 2000-х.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46731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168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ВВЕДЕНИЕ. </vt:lpstr>
      <vt:lpstr>Что такое Django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Цолоев Алан Рашидович</dc:creator>
  <cp:lastModifiedBy>Цолоев Алан Рашидович</cp:lastModifiedBy>
  <cp:revision>1</cp:revision>
  <dcterms:created xsi:type="dcterms:W3CDTF">2025-05-20T14:54:12Z</dcterms:created>
  <dcterms:modified xsi:type="dcterms:W3CDTF">2025-05-20T15:00:33Z</dcterms:modified>
</cp:coreProperties>
</file>