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8" r:id="rId1"/>
  </p:sldMasterIdLst>
  <p:notesMasterIdLst>
    <p:notesMasterId r:id="rId13"/>
  </p:notesMasterIdLst>
  <p:sldIdLst>
    <p:sldId id="268" r:id="rId2"/>
    <p:sldId id="257" r:id="rId3"/>
    <p:sldId id="258" r:id="rId4"/>
    <p:sldId id="259" r:id="rId5"/>
    <p:sldId id="260" r:id="rId6"/>
    <p:sldId id="265" r:id="rId7"/>
    <p:sldId id="264" r:id="rId8"/>
    <p:sldId id="261" r:id="rId9"/>
    <p:sldId id="262" r:id="rId10"/>
    <p:sldId id="263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DF4B011-1D07-4B09-B994-EE4434F033DC}">
          <p14:sldIdLst>
            <p14:sldId id="268"/>
            <p14:sldId id="257"/>
            <p14:sldId id="258"/>
            <p14:sldId id="259"/>
            <p14:sldId id="260"/>
            <p14:sldId id="265"/>
            <p14:sldId id="264"/>
            <p14:sldId id="261"/>
            <p14:sldId id="262"/>
            <p14:sldId id="263"/>
            <p14:sldId id="266"/>
          </p14:sldIdLst>
        </p14:section>
      </p14:sectionLst>
    </p:ex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9B5B0-5FBD-4BBF-8310-1C17CB1B2A2E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1908E-739B-48D1-883F-F9D0AABA2F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603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1908E-739B-48D1-883F-F9D0AABA2F13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892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DE92-AC9D-462E-A871-2653BE6C53A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1BC8-628B-4DE5-BB89-1E1381FEAEA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DE92-AC9D-462E-A871-2653BE6C53A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1BC8-628B-4DE5-BB89-1E1381FEAEA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DE92-AC9D-462E-A871-2653BE6C53A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1BC8-628B-4DE5-BB89-1E1381FEAEA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DE92-AC9D-462E-A871-2653BE6C53A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1BC8-628B-4DE5-BB89-1E1381FEAEA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DE92-AC9D-462E-A871-2653BE6C53A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1BC8-628B-4DE5-BB89-1E1381FEAEA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DE92-AC9D-462E-A871-2653BE6C53A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1BC8-628B-4DE5-BB89-1E1381FEAEA9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DE92-AC9D-462E-A871-2653BE6C53A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1BC8-628B-4DE5-BB89-1E1381FEAEA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DE92-AC9D-462E-A871-2653BE6C53A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1BC8-628B-4DE5-BB89-1E1381FEAEA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DE92-AC9D-462E-A871-2653BE6C53A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1BC8-628B-4DE5-BB89-1E1381FEAEA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DE92-AC9D-462E-A871-2653BE6C53A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F51BC8-628B-4DE5-BB89-1E1381FEAEA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DE92-AC9D-462E-A871-2653BE6C53A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51BC8-628B-4DE5-BB89-1E1381FEAEA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9F4DE92-AC9D-462E-A871-2653BE6C53A4}" type="datetimeFigureOut">
              <a:rPr lang="ru-RU" smtClean="0"/>
              <a:t>29.04.2024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7F51BC8-628B-4DE5-BB89-1E1381FEAEA9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9" r:id="rId1"/>
    <p:sldLayoutId id="2147484100" r:id="rId2"/>
    <p:sldLayoutId id="2147484101" r:id="rId3"/>
    <p:sldLayoutId id="2147484102" r:id="rId4"/>
    <p:sldLayoutId id="2147484103" r:id="rId5"/>
    <p:sldLayoutId id="2147484104" r:id="rId6"/>
    <p:sldLayoutId id="2147484105" r:id="rId7"/>
    <p:sldLayoutId id="2147484106" r:id="rId8"/>
    <p:sldLayoutId id="2147484107" r:id="rId9"/>
    <p:sldLayoutId id="2147484108" r:id="rId10"/>
    <p:sldLayoutId id="214748410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67691" y="1116917"/>
            <a:ext cx="689956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на тему:</a:t>
            </a:r>
          </a:p>
          <a:p>
            <a:pPr algn="ctr"/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сайта магазина по продаже видеоигр.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5891" y="3477491"/>
            <a:ext cx="52231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Выполнил:</a:t>
            </a:r>
          </a:p>
          <a:p>
            <a:pPr algn="ctr"/>
            <a:r>
              <a:rPr lang="ru-RU" sz="3200" b="1">
                <a:latin typeface="Times New Roman" pitchFamily="18" charset="0"/>
                <a:cs typeface="Times New Roman" pitchFamily="18" charset="0"/>
              </a:rPr>
              <a:t>Обучающийся </a:t>
            </a:r>
            <a:r>
              <a:rPr lang="ru-RU" sz="3200" b="1" smtClean="0">
                <a:latin typeface="Times New Roman" pitchFamily="18" charset="0"/>
                <a:cs typeface="Times New Roman" pitchFamily="18" charset="0"/>
              </a:rPr>
              <a:t>группы  21Н</a:t>
            </a:r>
            <a:endParaRPr lang="ru-RU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Мавьян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А.А</a:t>
            </a:r>
            <a:endParaRPr lang="ru-RU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Руководитель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/>
            <a:r>
              <a:rPr lang="ru-RU" sz="3200" b="1" dirty="0" err="1" smtClean="0">
                <a:latin typeface="Times New Roman" pitchFamily="18" charset="0"/>
                <a:cs typeface="Times New Roman" pitchFamily="18" charset="0"/>
              </a:rPr>
              <a:t>Ованнисян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А.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 В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906982" y="6021288"/>
            <a:ext cx="1620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23110" y="460572"/>
            <a:ext cx="6844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ГБПОУ КК Сочинский Профессиональный Техникум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9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Заключение.</a:t>
            </a:r>
            <a:endParaRPr lang="ru-R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8459" y="1718803"/>
            <a:ext cx="7899096" cy="4449986"/>
          </a:xfrm>
        </p:spPr>
        <p:txBody>
          <a:bodyPr>
            <a:normAutofit fontScale="92500" lnSpcReduction="20000"/>
          </a:bodyPr>
          <a:lstStyle/>
          <a:p>
            <a:r>
              <a:rPr lang="ru-RU" sz="3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выпускной квалификационной работы было проведено проектирование и создание сайта для продажи видеоигр</a:t>
            </a:r>
            <a:r>
              <a:rPr lang="ru-RU" sz="3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3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разработки интернет-магазина была выбрана была выбрана CMS </a:t>
            </a:r>
            <a:r>
              <a:rPr lang="ru-RU" sz="3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endParaRPr lang="ru-RU" sz="30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разработки были добавлены товары по категориям </a:t>
            </a:r>
            <a:r>
              <a:rPr lang="ru-RU" sz="30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3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удобным оформлением заказа, так же был выбран подходящий готовый шаблон, который хорошо подходит под тематику онлайн магазина.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73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Спасибо за внимание!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06" y="1100138"/>
            <a:ext cx="3579812" cy="3579812"/>
          </a:xfrm>
        </p:spPr>
      </p:pic>
    </p:spTree>
    <p:extLst>
      <p:ext uri="{BB962C8B-B14F-4D97-AF65-F5344CB8AC3E}">
        <p14:creationId xmlns:p14="http://schemas.microsoft.com/office/powerpoint/2010/main" val="98682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1104" y="532326"/>
            <a:ext cx="7765322" cy="970450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ВВЕДЕНИЕ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11104" y="1642298"/>
            <a:ext cx="7765322" cy="4058751"/>
          </a:xfrm>
        </p:spPr>
        <p:txBody>
          <a:bodyPr>
            <a:noAutofit/>
          </a:bodyPr>
          <a:lstStyle/>
          <a:p>
            <a:pPr marL="36900" indent="0" algn="ctr">
              <a:buNone/>
            </a:pP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современном мире информационные технологии непрерывно сопровождают человека в его повседневной жизни. Люди стали отказываться от телевидения как такового в пользу интернета. Благодаря бурному развитию сети интернет, один небольшой компьютер или смартфон способен заменить целый ряд различных устройств и дать нам практически неограниченный доступ к любой интересующей информации</a:t>
            </a:r>
            <a:r>
              <a:rPr lang="ru-RU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900" indent="0" algn="ctr">
              <a:buNone/>
            </a:pPr>
            <a:endParaRPr lang="ru-RU" sz="2400" dirty="0" smtClean="0">
              <a:solidFill>
                <a:schemeClr val="tx1"/>
              </a:solidFill>
              <a:effectLst/>
            </a:endParaRPr>
          </a:p>
          <a:p>
            <a:pPr marL="36900" indent="0">
              <a:buNone/>
            </a:pPr>
            <a:endParaRPr lang="ru-RU" sz="24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5184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Что такое Веб-Сайт?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263" y="1100138"/>
            <a:ext cx="5727699" cy="3579812"/>
          </a:xfrm>
        </p:spPr>
      </p:pic>
      <p:sp>
        <p:nvSpPr>
          <p:cNvPr id="6" name="TextBox 5"/>
          <p:cNvSpPr txBox="1"/>
          <p:nvPr/>
        </p:nvSpPr>
        <p:spPr>
          <a:xfrm>
            <a:off x="0" y="2402006"/>
            <a:ext cx="45801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Веб-сайт,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или сайт – это одна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несколько логически связанных между собой 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веб-страниц.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37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сайта на </a:t>
            </a:r>
            <a:r>
              <a:rPr lang="en-US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CMS </a:t>
            </a:r>
            <a:r>
              <a:rPr lang="en-US" dirty="0" err="1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r>
              <a:rPr lang="ru-RU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2453506"/>
            <a:ext cx="4585648" cy="2681383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ru-RU" sz="2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свободно распространяемая система управления содержимым сайта </a:t>
            </a:r>
            <a:r>
              <a:rPr lang="ru-RU" sz="28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5647" y="2453505"/>
            <a:ext cx="4540711" cy="268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3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Плагин </a:t>
            </a:r>
            <a:r>
              <a:rPr lang="ru-RU" dirty="0" err="1" smtClean="0">
                <a:solidFill>
                  <a:schemeClr val="tx1"/>
                </a:solidFill>
                <a:effectLst/>
              </a:rPr>
              <a:t>WooCommerce</a:t>
            </a:r>
            <a:r>
              <a:rPr lang="en-US" dirty="0">
                <a:solidFill>
                  <a:schemeClr val="tx1"/>
                </a:solidFill>
                <a:effectLst/>
              </a:rPr>
              <a:t>.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314" y="1576633"/>
            <a:ext cx="4667596" cy="2626822"/>
          </a:xfrm>
        </p:spPr>
      </p:pic>
      <p:sp>
        <p:nvSpPr>
          <p:cNvPr id="5" name="TextBox 4"/>
          <p:cNvSpPr txBox="1"/>
          <p:nvPr/>
        </p:nvSpPr>
        <p:spPr>
          <a:xfrm>
            <a:off x="0" y="2387909"/>
            <a:ext cx="44764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err="1"/>
              <a:t>WooCommerce</a:t>
            </a:r>
            <a:r>
              <a:rPr lang="ru-RU" sz="2800" dirty="0"/>
              <a:t> - это плагин электронной коммерции с открытым исходным кодом для </a:t>
            </a:r>
            <a:r>
              <a:rPr lang="ru-RU" sz="2800" dirty="0" err="1"/>
              <a:t>WordPress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375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Wordpress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1941" y="1100138"/>
            <a:ext cx="7322342" cy="35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14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темы.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121081"/>
            <a:ext cx="7521575" cy="3537926"/>
          </a:xfrm>
        </p:spPr>
      </p:pic>
    </p:spTree>
    <p:extLst>
      <p:ext uri="{BB962C8B-B14F-4D97-AF65-F5344CB8AC3E}">
        <p14:creationId xmlns:p14="http://schemas.microsoft.com/office/powerpoint/2010/main" val="399785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товарных </a:t>
            </a:r>
            <a:r>
              <a:rPr lang="ru-RU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позиций</a:t>
            </a:r>
            <a:r>
              <a:rPr lang="en-US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 сайт.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Объект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121081"/>
            <a:ext cx="7521575" cy="3537926"/>
          </a:xfrm>
        </p:spPr>
      </p:pic>
    </p:spTree>
    <p:extLst>
      <p:ext uri="{BB962C8B-B14F-4D97-AF65-F5344CB8AC3E}">
        <p14:creationId xmlns:p14="http://schemas.microsoft.com/office/powerpoint/2010/main" val="181852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сайта.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1107152"/>
            <a:ext cx="7521575" cy="3565783"/>
          </a:xfrm>
        </p:spPr>
      </p:pic>
    </p:spTree>
    <p:extLst>
      <p:ext uri="{BB962C8B-B14F-4D97-AF65-F5344CB8AC3E}">
        <p14:creationId xmlns:p14="http://schemas.microsoft.com/office/powerpoint/2010/main" val="247323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Углы">
  <a:themeElements>
    <a:clrScheme name="Углы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Угл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Углы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146</TotalTime>
  <Words>210</Words>
  <Application>Microsoft Office PowerPoint</Application>
  <PresentationFormat>Экран (4:3)</PresentationFormat>
  <Paragraphs>27</Paragraphs>
  <Slides>11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Углы</vt:lpstr>
      <vt:lpstr>Презентация PowerPoint</vt:lpstr>
      <vt:lpstr>ВВЕДЕНИЕ</vt:lpstr>
      <vt:lpstr>Что такое Веб-Сайт?</vt:lpstr>
      <vt:lpstr>Создание сайта на CMS Wordpress.</vt:lpstr>
      <vt:lpstr>Плагин WooCommerce.</vt:lpstr>
      <vt:lpstr>Установка Wordpress.</vt:lpstr>
      <vt:lpstr>Установка темы.</vt:lpstr>
      <vt:lpstr>Добавление товарных позиций на сайт.</vt:lpstr>
      <vt:lpstr>Структура сайта.</vt:lpstr>
      <vt:lpstr>Заключение.</vt:lpstr>
      <vt:lpstr>Спасибо за внимание!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Семён Щербаков</dc:creator>
  <cp:lastModifiedBy>Вероника</cp:lastModifiedBy>
  <cp:revision>22</cp:revision>
  <dcterms:created xsi:type="dcterms:W3CDTF">2021-06-15T18:26:37Z</dcterms:created>
  <dcterms:modified xsi:type="dcterms:W3CDTF">2024-04-29T11:45:24Z</dcterms:modified>
</cp:coreProperties>
</file>