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6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9A875-D4ED-474F-AEC4-9A94B5914872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AB05C-C409-4E6A-B5E6-338D929CB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148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5f459a202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5f459a202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18E25-157E-49D3-9B6E-28577B93A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B92359-C086-4EEC-BA36-3F0BFE3F9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9ECBCB-BFA6-4587-8162-88062A30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83E1-EACE-4489-B653-7B8BD1D0D869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338664-5FD5-495B-8883-3B901C332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74F89A-5FA6-41F7-BDD6-820ADEEDE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39F9-8271-4D10-BA37-EE82DF786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48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C45AA-BD3E-4D34-84E3-8DB7A9F4D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24F8A7-1BA8-4771-AB02-982F96338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876BE0-36C5-435A-A1F0-F2A459D5E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83E1-EACE-4489-B653-7B8BD1D0D869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9B3DAE-E2F1-4C62-A32D-3D88F1C87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C1C96F-CE55-43CE-8277-F90CD847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39F9-8271-4D10-BA37-EE82DF786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67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9B9B29-F7B5-4246-ADE6-BDA56547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F55C183-4F5E-44DB-B838-771BF9CDF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C6D62E-4A18-4004-8B1C-2BA11551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83E1-EACE-4489-B653-7B8BD1D0D869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F78B85-A366-4BFA-BFD9-74C5152B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34FDA9-C5C2-4D07-8BF5-2D83B66C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39F9-8271-4D10-BA37-EE82DF786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892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711200" y="2108200"/>
            <a:ext cx="108712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8000" b="1" i="0" u="none" strike="noStrike" cap="none">
                <a:solidFill>
                  <a:schemeClr val="lt1"/>
                </a:solidFill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"/>
          </p:nvPr>
        </p:nvSpPr>
        <p:spPr>
          <a:xfrm>
            <a:off x="711200" y="3225800"/>
            <a:ext cx="108712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l"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1300"/>
              <a:buNone/>
              <a:defRPr sz="3200" b="0" i="0" u="none" strike="noStrike" cap="none">
                <a:solidFill>
                  <a:srgbClr val="002060"/>
                </a:solidFill>
              </a:defRPr>
            </a:lvl1pPr>
            <a:lvl2pPr marL="609585" marR="0" lvl="1" indent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21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21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ctr"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11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253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19B644-D7C3-4063-9780-F792B1A6E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053196-8013-4408-8399-875AD2870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F71BF1-2588-4274-AC1D-630CD621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83E1-EACE-4489-B653-7B8BD1D0D869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967D3B-C7EA-4DBE-AB10-F4D83F91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972899-32A5-43B9-ACA0-02FAE669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39F9-8271-4D10-BA37-EE82DF786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37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037D8-D876-4325-9667-0EDECB25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51A984-0FCE-49C3-9D51-8D67C0D28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C97C0C-346E-48F9-8B0F-2E908E47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83E1-EACE-4489-B653-7B8BD1D0D869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FFE71D-5DB2-4B8A-957D-51CE53C4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3D50EA-090B-424E-A91E-B08DFD3D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39F9-8271-4D10-BA37-EE82DF786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48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35F4D7-F885-4D5A-B969-C384426C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5F173C-C6B6-49D1-8CBE-CF396156B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1CF365-3A5A-4725-9D92-48B7AE082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D366D8-9DB8-40EC-A8D7-4CEC75EE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83E1-EACE-4489-B653-7B8BD1D0D869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21BAEF-8AEF-481B-95C2-E023F08B4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932A1B-CB2E-4BB7-B3AB-40AE90AE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39F9-8271-4D10-BA37-EE82DF786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63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449964-494E-4A9A-8C58-021DC049D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D9175C-EEB4-4907-9B1A-4A25F079F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A1C9D1-336E-423B-AD54-A6EBD4338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DED7C9E-7685-45A8-820B-64A4F513D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D4B28F0-B041-4603-B8EE-C1BE75BC0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A39E4FF-8712-4019-B7D1-DC2270DA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83E1-EACE-4489-B653-7B8BD1D0D869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E495F2A-CAD0-443D-A071-6DD76925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5C45E48-F4BF-46C1-9ECF-84A79561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39F9-8271-4D10-BA37-EE82DF786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61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D3CB2-B0A9-4B14-B301-96A2B387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7AD7D44-E00B-4B99-B939-45BC2BB4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83E1-EACE-4489-B653-7B8BD1D0D869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FC8FF8A-CDBB-4C71-A853-4FDF0D5B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D4CEF18-71EA-46F3-B7F8-CAACAB2A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39F9-8271-4D10-BA37-EE82DF786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3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6A05D3E-B291-4673-8A2A-79B487E25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83E1-EACE-4489-B653-7B8BD1D0D869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AF326D-0E1F-4DC6-95EE-98881DC8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5DD2A0-B65A-4D8D-9E9C-5502101E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39F9-8271-4D10-BA37-EE82DF786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88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D85F2-A6F5-47D2-AB14-55C3D3BF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867BB6-8B36-4CE4-8631-88A491499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0B07137-1F2C-4D3E-938F-9B33AC849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9F355A-F2CD-4716-BF33-AAC93D14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83E1-EACE-4489-B653-7B8BD1D0D869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14484E-513F-4893-81F8-BFD77B36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D1B90F-952C-491E-9FF1-C93A21FD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39F9-8271-4D10-BA37-EE82DF786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51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095AB-EDBB-46E3-8F3E-A26F5B050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A9A7F18-CD67-47BE-B568-DEBBDBADA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12FEAC-94F8-4031-9AA2-86AEDED88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36138C-617F-431F-A4CF-4331CDEE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83E1-EACE-4489-B653-7B8BD1D0D869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45714E-330F-4581-9F46-702FC6325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9EF3B0-0F4F-459D-98A5-972D47BD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39F9-8271-4D10-BA37-EE82DF786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65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208DC-0BC0-40D4-A48D-E3CDC9835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206719-3FEB-412B-8313-A165A744F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93D3B3-5A25-440D-95C8-A7F8021E9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283E1-EACE-4489-B653-7B8BD1D0D869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89AE6A-C7DC-4892-89B8-3608BAB62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E7AE04-D2C2-414D-8CB2-2C6390FD9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939F9-8271-4D10-BA37-EE82DF786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19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27;p32">
            <a:extLst>
              <a:ext uri="{FF2B5EF4-FFF2-40B4-BE49-F238E27FC236}">
                <a16:creationId xmlns:a16="http://schemas.microsoft.com/office/drawing/2014/main" id="{EE5B87C6-8B0E-4893-B05D-4C2F91D6E3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64504" y="1862068"/>
            <a:ext cx="9673404" cy="1074077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480"/>
              </a:spcBef>
              <a:spcAft>
                <a:spcPts val="1200"/>
              </a:spcAft>
              <a:buNone/>
            </a:pPr>
            <a:r>
              <a:rPr lang="ru-RU" sz="2400" b="1" dirty="0">
                <a:latin typeface="+mj-lt"/>
              </a:rPr>
              <a:t>ТЗ по разработке программы для нематериальной мотивации МОП и РОП. </a:t>
            </a:r>
            <a:endParaRPr sz="2400" b="1" i="1" dirty="0">
              <a:solidFill>
                <a:schemeClr val="dk2"/>
              </a:solidFill>
              <a:latin typeface="+mj-lt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D5E8CED-17F3-4DFB-BE1B-A3437F1BD382}"/>
              </a:ext>
            </a:extLst>
          </p:cNvPr>
          <p:cNvSpPr txBox="1">
            <a:spLocks/>
          </p:cNvSpPr>
          <p:nvPr/>
        </p:nvSpPr>
        <p:spPr>
          <a:xfrm>
            <a:off x="1064504" y="3330428"/>
            <a:ext cx="10515600" cy="31878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2500" lnSpcReduction="10000"/>
          </a:bodyPr>
          <a:lstStyle>
            <a:lvl1pPr marL="0" marR="0" lvl="0" indent="0" algn="l" defTabSz="914400" rtl="0" eaLnBrk="1" latinLnBrk="0" hangingPunct="1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1300"/>
              <a:buFont typeface="Arial" panose="020B0604020202020204" pitchFamily="34" charset="0"/>
              <a:buNone/>
              <a:defRPr sz="3200" b="0" i="0" u="none" strike="noStrike" kern="1200" cap="none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09585" marR="0" lvl="1" indent="0" algn="ctr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2667" b="0" i="0" u="none" strike="noStrike" kern="120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ctr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2400" b="0" i="0" u="none" strike="noStrike" kern="120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ctr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2133" b="0" i="0" u="none" strike="noStrike" kern="120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ctr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2133" b="0" i="0" u="none" strike="noStrike" kern="120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ctr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2667" b="0" i="0" u="none" strike="noStrike" kern="120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ctr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2667" b="0" i="0" u="none" strike="noStrike" kern="120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ctr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2667" b="0" i="0" u="none" strike="noStrike" kern="120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ctr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1100"/>
              <a:buFont typeface="Arial"/>
              <a:buNone/>
              <a:defRPr sz="2667" b="0" i="0" u="none" strike="noStrike" kern="120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ru-RU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Цель: </a:t>
            </a:r>
            <a:br>
              <a:rPr lang="ru-RU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Повышение мотивации, ежедневная информированность о личном текущем результате (либо результате отдела для РОП). Шаг первый - выполнение плановых показателей и следующий мотивационный шаг, обогнать свой личный рекорд. </a:t>
            </a:r>
            <a:b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Механика: 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Каждое утро на рабочем компьютере сотрудников всплывает заставка с информацией: 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счетчик личных результатов и показателей сколько необходимо завести поступлений, забронировать квартир, провести презентаций для выполнения плана. Внизу заставки – количество рабочих дней. И далее, какой суммы поступлений не хватает до личного рекорда. 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Сноска о том, что данная информация актуализируется в будние дни. 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69F3147-0C81-4CAC-83C6-8CC5E5CFB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FE6F6B9-731C-4B9A-92BF-C06288698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341" y="286865"/>
            <a:ext cx="6965659" cy="366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7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A102E94-1788-4D13-8BB4-E7DC544A8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FE6F6B9-731C-4B9A-92BF-C06288698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341" y="286865"/>
            <a:ext cx="6965659" cy="366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9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D9F1AC2-DA2B-4BA7-AC06-77D889FB4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821" y="36752"/>
            <a:ext cx="4358745" cy="229379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C6583CE-4738-4556-B850-CF5E4F3150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1" t="22018" r="9450" b="16453"/>
          <a:stretch/>
        </p:blipFill>
        <p:spPr>
          <a:xfrm>
            <a:off x="111964" y="2203109"/>
            <a:ext cx="11968072" cy="4630725"/>
          </a:xfrm>
          <a:prstGeom prst="rect">
            <a:avLst/>
          </a:prstGeom>
        </p:spPr>
      </p:pic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859AC3A-4A68-4058-B287-811973023FF0}"/>
              </a:ext>
            </a:extLst>
          </p:cNvPr>
          <p:cNvCxnSpPr/>
          <p:nvPr/>
        </p:nvCxnSpPr>
        <p:spPr>
          <a:xfrm flipH="1">
            <a:off x="880844" y="662730"/>
            <a:ext cx="4915949" cy="242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3EB4025-DF39-4E65-B04D-3538CF1E4013}"/>
              </a:ext>
            </a:extLst>
          </p:cNvPr>
          <p:cNvCxnSpPr>
            <a:cxnSpLocks/>
          </p:cNvCxnSpPr>
          <p:nvPr/>
        </p:nvCxnSpPr>
        <p:spPr>
          <a:xfrm>
            <a:off x="5612235" y="1543574"/>
            <a:ext cx="4026715" cy="154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5411AEC-596B-449D-B571-1B2A2F66C399}"/>
              </a:ext>
            </a:extLst>
          </p:cNvPr>
          <p:cNvCxnSpPr/>
          <p:nvPr/>
        </p:nvCxnSpPr>
        <p:spPr>
          <a:xfrm>
            <a:off x="6199464" y="1543574"/>
            <a:ext cx="4127384" cy="154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87215A6C-BA85-4FB1-B0AB-378FE1BD9551}"/>
              </a:ext>
            </a:extLst>
          </p:cNvPr>
          <p:cNvCxnSpPr/>
          <p:nvPr/>
        </p:nvCxnSpPr>
        <p:spPr>
          <a:xfrm>
            <a:off x="6828639" y="1451295"/>
            <a:ext cx="3976381" cy="163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55324E5-D9FB-4157-B765-87E6817AC8E6}"/>
              </a:ext>
            </a:extLst>
          </p:cNvPr>
          <p:cNvCxnSpPr/>
          <p:nvPr/>
        </p:nvCxnSpPr>
        <p:spPr>
          <a:xfrm>
            <a:off x="7625592" y="1367406"/>
            <a:ext cx="3707935" cy="171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C33243F-453A-43DF-B54D-79312FF65865}"/>
              </a:ext>
            </a:extLst>
          </p:cNvPr>
          <p:cNvCxnSpPr>
            <a:cxnSpLocks/>
          </p:cNvCxnSpPr>
          <p:nvPr/>
        </p:nvCxnSpPr>
        <p:spPr>
          <a:xfrm>
            <a:off x="7206143" y="1996580"/>
            <a:ext cx="4639112" cy="3959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бъект 2">
            <a:extLst>
              <a:ext uri="{FF2B5EF4-FFF2-40B4-BE49-F238E27FC236}">
                <a16:creationId xmlns:a16="http://schemas.microsoft.com/office/drawing/2014/main" id="{66AB07CC-5EE8-4F17-B177-0C80BED1FF5B}"/>
              </a:ext>
            </a:extLst>
          </p:cNvPr>
          <p:cNvSpPr txBox="1">
            <a:spLocks/>
          </p:cNvSpPr>
          <p:nvPr/>
        </p:nvSpPr>
        <p:spPr>
          <a:xfrm>
            <a:off x="8393738" y="583035"/>
            <a:ext cx="3527018" cy="31878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marR="0" lvl="0" indent="0" algn="l" defTabSz="914400" rtl="0" eaLnBrk="1" latinLnBrk="0" hangingPunct="1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1300"/>
              <a:buFont typeface="Arial" panose="020B0604020202020204" pitchFamily="34" charset="0"/>
              <a:buNone/>
              <a:defRPr sz="3200" b="0" i="0" u="none" strike="noStrike" kern="1200" cap="none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09585" marR="0" lvl="1" indent="0" algn="ctr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2667" b="0" i="0" u="none" strike="noStrike" kern="120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ctr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2400" b="0" i="0" u="none" strike="noStrike" kern="120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ctr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2133" b="0" i="0" u="none" strike="noStrike" kern="120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ctr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2133" b="0" i="0" u="none" strike="noStrike" kern="120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ctr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2667" b="0" i="0" u="none" strike="noStrike" kern="120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ctr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2667" b="0" i="0" u="none" strike="noStrike" kern="120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ctr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2667" b="0" i="0" u="none" strike="noStrike" kern="120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ctr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1100"/>
              <a:buFont typeface="Arial"/>
              <a:buNone/>
              <a:defRPr sz="2667" b="0" i="0" u="none" strike="noStrike" kern="120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ru-RU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Данные для Менеджеров (МОП)</a:t>
            </a:r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8D74FE37-CA57-48E1-85F0-8D7054CFE979}"/>
              </a:ext>
            </a:extLst>
          </p:cNvPr>
          <p:cNvSpPr/>
          <p:nvPr/>
        </p:nvSpPr>
        <p:spPr>
          <a:xfrm>
            <a:off x="87769" y="347141"/>
            <a:ext cx="360468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Данные актуализирует на ежедневной основе специалист СД (Калинин Юрий) в 17.00 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таблице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exsel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«ПОСТУПЛЕНИЯ 2022 2023 2024 Сочи» (Пусть: Q:\ОП\!!!ОТЧЕТЫ)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452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FC9BB00-0F14-491B-AA6F-464572888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821" y="36752"/>
            <a:ext cx="4358745" cy="229379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5AFF72-06AF-402A-852B-115D18A4D3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1" t="22018" r="9450" b="16453"/>
          <a:stretch/>
        </p:blipFill>
        <p:spPr>
          <a:xfrm>
            <a:off x="111964" y="2203109"/>
            <a:ext cx="11968072" cy="463072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998A694-7FC5-41E6-8C5C-FD8884005771}"/>
              </a:ext>
            </a:extLst>
          </p:cNvPr>
          <p:cNvSpPr/>
          <p:nvPr/>
        </p:nvSpPr>
        <p:spPr>
          <a:xfrm>
            <a:off x="8131624" y="448783"/>
            <a:ext cx="360468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Данные для ведущих ОП1 и ОП2 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(для РОП также, сделаем сноску с расчетами ниже).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F79AC80A-7732-451D-BE15-06EE2297923B}"/>
              </a:ext>
            </a:extLst>
          </p:cNvPr>
          <p:cNvCxnSpPr/>
          <p:nvPr/>
        </p:nvCxnSpPr>
        <p:spPr>
          <a:xfrm flipH="1">
            <a:off x="914400" y="721453"/>
            <a:ext cx="4983061" cy="5880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0BE9EA4-E603-4F58-9BCF-D94FF9C67738}"/>
              </a:ext>
            </a:extLst>
          </p:cNvPr>
          <p:cNvCxnSpPr/>
          <p:nvPr/>
        </p:nvCxnSpPr>
        <p:spPr>
          <a:xfrm>
            <a:off x="5436066" y="1526796"/>
            <a:ext cx="4236440" cy="458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B614B63-896A-4FCD-948A-4CE569A5C2D0}"/>
              </a:ext>
            </a:extLst>
          </p:cNvPr>
          <p:cNvCxnSpPr/>
          <p:nvPr/>
        </p:nvCxnSpPr>
        <p:spPr>
          <a:xfrm>
            <a:off x="6783730" y="1585519"/>
            <a:ext cx="4144162" cy="452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0B2A9ED-7565-4F60-8ED0-3400447740B9}"/>
              </a:ext>
            </a:extLst>
          </p:cNvPr>
          <p:cNvCxnSpPr/>
          <p:nvPr/>
        </p:nvCxnSpPr>
        <p:spPr>
          <a:xfrm>
            <a:off x="6096000" y="1585519"/>
            <a:ext cx="4144162" cy="452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7252417C-1C38-4450-A010-86C2D96200AD}"/>
              </a:ext>
            </a:extLst>
          </p:cNvPr>
          <p:cNvCxnSpPr/>
          <p:nvPr/>
        </p:nvCxnSpPr>
        <p:spPr>
          <a:xfrm>
            <a:off x="7253513" y="1585519"/>
            <a:ext cx="4144162" cy="452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DEEAE11-78A5-4C56-BC8E-AC3A6AC637B7}"/>
              </a:ext>
            </a:extLst>
          </p:cNvPr>
          <p:cNvCxnSpPr>
            <a:cxnSpLocks/>
          </p:cNvCxnSpPr>
          <p:nvPr/>
        </p:nvCxnSpPr>
        <p:spPr>
          <a:xfrm>
            <a:off x="7253513" y="2021747"/>
            <a:ext cx="4558186" cy="395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1439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174</Words>
  <Application>Microsoft Office PowerPoint</Application>
  <PresentationFormat>Широкоэкранный</PresentationFormat>
  <Paragraphs>5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ТЗ по разработке программы для нематериальной мотивации МОП и РОП.</dc:title>
  <dc:creator>Бурцева Елена Александровна</dc:creator>
  <cp:lastModifiedBy>Бурцева Елена Александровна</cp:lastModifiedBy>
  <cp:revision>6</cp:revision>
  <dcterms:created xsi:type="dcterms:W3CDTF">2024-11-27T10:44:12Z</dcterms:created>
  <dcterms:modified xsi:type="dcterms:W3CDTF">2024-11-27T11:59:13Z</dcterms:modified>
</cp:coreProperties>
</file>