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8" r:id="rId3"/>
    <p:sldId id="295" r:id="rId4"/>
    <p:sldId id="296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60163"/>
  </p:normalViewPr>
  <p:slideViewPr>
    <p:cSldViewPr snapToGrid="0" snapToObjects="1">
      <p:cViewPr>
        <p:scale>
          <a:sx n="44" d="100"/>
          <a:sy n="44" d="100"/>
        </p:scale>
        <p:origin x="792" y="7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What will be in the exam: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Android lifecycle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Persistent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Intents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Usability</a:t>
            </a:r>
            <a:r>
              <a:rPr lang="en-US" baseline="0" dirty="0" smtClean="0"/>
              <a:t> testing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Mobile assignment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5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91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/>
              <a:t>Design and Development of Applications </a:t>
            </a:r>
          </a:p>
          <a:p>
            <a:pPr algn="ctr"/>
            <a:r>
              <a:rPr lang="en-US" sz="3800" b="1" dirty="0"/>
              <a:t>for Mobile </a:t>
            </a:r>
            <a:r>
              <a:rPr lang="en-US" sz="3800" b="1" dirty="0" smtClean="0"/>
              <a:t>Devices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Exam Preparation</a:t>
            </a:r>
            <a:endParaRPr lang="en-US" sz="3800" b="1" dirty="0"/>
          </a:p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Semester 1, 2019</a:t>
            </a:r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801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Android lifecycle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Explain how the lifecycle of an activity works: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onCreate()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onStart()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onRestart()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onResume()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onPause()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onStop()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onDestroy()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Persistent data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Explain how you would persist </a:t>
            </a:r>
            <a:r>
              <a:rPr lang="en-US" sz="2500" dirty="0" smtClean="0"/>
              <a:t>data/information </a:t>
            </a:r>
            <a:r>
              <a:rPr lang="en-US" sz="2500" dirty="0"/>
              <a:t>on an Android </a:t>
            </a:r>
            <a:r>
              <a:rPr lang="en-US" sz="2500" dirty="0" smtClean="0"/>
              <a:t>device?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696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Intents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Explain the difference between implicit and explicit intents?</a:t>
            </a:r>
            <a:endParaRPr lang="en-US" sz="2000" dirty="0" smtClean="0"/>
          </a:p>
          <a:p>
            <a:pPr marL="1485900" lvl="2" indent="-571500">
              <a:buFont typeface="Arial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780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9549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Usability testing</a:t>
            </a:r>
            <a:endParaRPr lang="en-US" sz="3800" b="1" dirty="0" smtClean="0"/>
          </a:p>
          <a:p>
            <a:pPr marL="1485900" lvl="2" indent="-571500">
              <a:buFont typeface="Arial" charset="0"/>
              <a:buChar char="•"/>
            </a:pPr>
            <a:endParaRPr lang="en-US" sz="3800" b="1" dirty="0"/>
          </a:p>
          <a:p>
            <a:pPr lvl="2"/>
            <a:r>
              <a:rPr lang="en-GB" sz="2500" dirty="0" smtClean="0"/>
              <a:t>You </a:t>
            </a:r>
            <a:r>
              <a:rPr lang="en-GB" sz="2500" dirty="0"/>
              <a:t>have developed an app that allows people to book and pay for an airport shuttle. (The shuttle is a small bus that takes people from the city to the airport, and from the airport to the city.) </a:t>
            </a:r>
            <a:endParaRPr lang="en-GB" sz="2500" dirty="0" smtClean="0"/>
          </a:p>
          <a:p>
            <a:pPr lvl="2"/>
            <a:endParaRPr lang="en-GB" sz="2500" dirty="0"/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Describe </a:t>
            </a:r>
            <a:r>
              <a:rPr lang="en-GB" sz="2500" dirty="0"/>
              <a:t>the process of usability testing the </a:t>
            </a:r>
            <a:r>
              <a:rPr lang="en-GB" sz="2500" dirty="0" smtClean="0"/>
              <a:t>app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Give </a:t>
            </a:r>
            <a:r>
              <a:rPr lang="en-GB" sz="2500" dirty="0"/>
              <a:t>examples of tasks that you would set for users to </a:t>
            </a:r>
            <a:r>
              <a:rPr lang="en-GB" sz="2500" dirty="0" smtClean="0"/>
              <a:t>complete</a:t>
            </a:r>
            <a:endParaRPr lang="en-GB" sz="2500" dirty="0"/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Explain </a:t>
            </a:r>
            <a:r>
              <a:rPr lang="en-GB" sz="2500" dirty="0"/>
              <a:t>what insights they might provide into changes you might have to </a:t>
            </a:r>
            <a:r>
              <a:rPr lang="en-GB" sz="2500" dirty="0" smtClean="0"/>
              <a:t>make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100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Mobile a</a:t>
            </a:r>
            <a:r>
              <a:rPr lang="en-US" sz="3800" b="1" dirty="0" smtClean="0"/>
              <a:t>ssignment </a:t>
            </a:r>
            <a:endParaRPr lang="en-US" sz="3800" b="1" dirty="0" smtClean="0"/>
          </a:p>
          <a:p>
            <a:pPr lvl="2"/>
            <a:endParaRPr lang="en-GB" sz="3800" dirty="0" smtClean="0"/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Describe what your mobile app does and how it does it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Describe the architecture of your mobile app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8267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Scenario questions</a:t>
            </a:r>
            <a:endParaRPr lang="en-US" sz="3800" b="1" dirty="0" smtClean="0"/>
          </a:p>
          <a:p>
            <a:pPr lvl="2"/>
            <a:endParaRPr lang="en-GB" sz="3800" dirty="0" smtClean="0"/>
          </a:p>
          <a:p>
            <a:pPr lvl="2"/>
            <a:r>
              <a:rPr lang="en-GB" sz="2500" dirty="0"/>
              <a:t>You decide to write an app that “overlays” information about local landmarks onto a video stream of landmarks, captured through the phone’s camera. </a:t>
            </a:r>
            <a:endParaRPr lang="en-GB" sz="2500" dirty="0" smtClean="0"/>
          </a:p>
          <a:p>
            <a:pPr lvl="2"/>
            <a:endParaRPr lang="en-GB" sz="2500" dirty="0"/>
          </a:p>
          <a:p>
            <a:pPr marL="1371600" lvl="2" indent="-457200">
              <a:buFont typeface="Arial" charset="0"/>
              <a:buChar char="•"/>
            </a:pPr>
            <a:r>
              <a:rPr lang="en-GB" sz="2500" dirty="0" smtClean="0"/>
              <a:t>Explain </a:t>
            </a:r>
            <a:r>
              <a:rPr lang="en-GB" sz="2500" dirty="0"/>
              <a:t>how you go about getting your app to achieve this effect, paying attention to data coming from the camera.</a:t>
            </a:r>
            <a:r>
              <a:rPr lang="en-GB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2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6000</TotalTime>
  <Words>43</Words>
  <Application>Microsoft Macintosh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109</cp:revision>
  <dcterms:created xsi:type="dcterms:W3CDTF">2019-04-26T14:04:32Z</dcterms:created>
  <dcterms:modified xsi:type="dcterms:W3CDTF">2019-06-11T09:04:53Z</dcterms:modified>
</cp:coreProperties>
</file>