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12"/>
    <p:restoredTop sz="61518" autoAdjust="0"/>
  </p:normalViewPr>
  <p:slideViewPr>
    <p:cSldViewPr>
      <p:cViewPr varScale="1">
        <p:scale>
          <a:sx n="72" d="100"/>
          <a:sy n="72" d="100"/>
        </p:scale>
        <p:origin x="27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8/18/19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a:t>
            </a:r>
            <a:r>
              <a:rPr lang="en-US" sz="1200" dirty="0" smtClean="0"/>
              <a:t>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endParaRPr lang="en-NZ" sz="2500" dirty="0" smtClean="0"/>
          </a:p>
          <a:p>
            <a:pPr lvl="2"/>
            <a:r>
              <a:rPr lang="en-NZ" sz="2500" dirty="0"/>
              <a:t>	</a:t>
            </a:r>
            <a:r>
              <a:rPr lang="en-NZ" sz="2500" dirty="0" smtClean="0"/>
              <a:t>a </a:t>
            </a:r>
            <a:r>
              <a:rPr lang="en-NZ" sz="2500" dirty="0" smtClean="0"/>
              <a:t>single step</a:t>
            </a:r>
          </a:p>
          <a:p>
            <a:pPr marL="1657350" lvl="2" indent="-742950">
              <a:buFont typeface="Arial" panose="020B0604020202020204" pitchFamily="34" charset="0"/>
              <a:buChar char="•"/>
            </a:pPr>
            <a:r>
              <a:rPr lang="en-NZ" sz="2500" dirty="0" smtClean="0"/>
              <a:t>Add direction properties to control the x and y </a:t>
            </a:r>
            <a:endParaRPr lang="en-NZ" sz="2500" dirty="0" smtClean="0"/>
          </a:p>
          <a:p>
            <a:pPr lvl="2"/>
            <a:r>
              <a:rPr lang="en-NZ" sz="2500" dirty="0"/>
              <a:t>	</a:t>
            </a:r>
            <a:r>
              <a:rPr lang="en-NZ" sz="2500" dirty="0" smtClean="0"/>
              <a:t>direction </a:t>
            </a:r>
            <a:r>
              <a:rPr lang="en-NZ" sz="2500" dirty="0" smtClean="0"/>
              <a:t>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endParaRPr lang="en-NZ" sz="2500" dirty="0" smtClean="0"/>
          </a:p>
          <a:p>
            <a:pPr lvl="2"/>
            <a:r>
              <a:rPr lang="en-NZ" sz="2500" dirty="0"/>
              <a:t>	</a:t>
            </a:r>
            <a:r>
              <a:rPr lang="en-NZ" sz="2500" dirty="0" smtClean="0"/>
              <a:t>and </a:t>
            </a:r>
            <a:r>
              <a:rPr lang="en-NZ" sz="2500" dirty="0" smtClean="0"/>
              <a:t>one for y/vertical movement</a:t>
            </a:r>
          </a:p>
          <a:p>
            <a:pPr marL="1657350" lvl="2" indent="-742950">
              <a:buFont typeface="Arial" panose="020B0604020202020204" pitchFamily="34" charset="0"/>
              <a:buChar char="•"/>
            </a:pPr>
            <a:r>
              <a:rPr lang="en-NZ" sz="2500" dirty="0" smtClean="0"/>
              <a:t>To control the axis (direction) of movement, multiply </a:t>
            </a:r>
            <a:endParaRPr lang="en-NZ" sz="2500" dirty="0" smtClean="0"/>
          </a:p>
          <a:p>
            <a:pPr lvl="2"/>
            <a:r>
              <a:rPr lang="en-NZ" sz="2500" dirty="0"/>
              <a:t>	</a:t>
            </a:r>
            <a:r>
              <a:rPr lang="en-NZ" sz="2500" dirty="0" smtClean="0"/>
              <a:t>the </a:t>
            </a:r>
            <a:r>
              <a:rPr lang="en-NZ" sz="2500" dirty="0" smtClean="0"/>
              <a:t>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707" y="2438400"/>
            <a:ext cx="5786777" cy="3793679"/>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300" y="2667000"/>
            <a:ext cx="5699591" cy="12319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1560</Words>
  <Application>Microsoft Macintosh PowerPoint</Application>
  <PresentationFormat>On-screen Show (4:3)</PresentationFormat>
  <Paragraphs>270</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29</cp:revision>
  <dcterms:created xsi:type="dcterms:W3CDTF">2019-07-01T01:08:54Z</dcterms:created>
  <dcterms:modified xsi:type="dcterms:W3CDTF">2019-08-18T08:41:07Z</dcterms:modified>
</cp:coreProperties>
</file>