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625" autoAdjust="0"/>
  </p:normalViewPr>
  <p:slideViewPr>
    <p:cSldViewPr>
      <p:cViewPr varScale="1">
        <p:scale>
          <a:sx n="55" d="100"/>
          <a:sy n="55" d="100"/>
        </p:scale>
        <p:origin x="7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19/09/2019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the first one last time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we’ll do the second one. This is the logic that gives the world some relevance as different kinds of tiles begin to have different properties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chicken? She is the player character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game she is in a maze – the grass tiles are the ground and the flower pots and other objects are barriers. That is, she can’t walk through them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walk the chicken up to a barrier, she stops, even if you keep pressing the arrow key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implement this, we use (or add and use) the Tile class’s “isWalkable” property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Grass tiles have isWalkable = true; all others have isWalkable = false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 priori collision detection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complexities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always, we can start with this, but it’s not very accurate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illustration…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obvious collision point is at the chicken’s feet (or in slightly if you’re proportionally reducing the bounding rectangle)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 chicken to stop when its lower right corner hits the flower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xPos yPos is the upper left corner. If you compute xPos/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Tile_SIDE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get the tile that the upper left corner is in, not the tile the lower right corner is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should you do?  =&gt; compute the pixel coordinate of the collision point by adding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framewidth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frameHeight to xPos and yPos as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that point to compute the tile the player is about to move 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thought that the correct point to look at depends on what direction the sprite is moving...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might need to modify this depending on your sprite’s image,</a:t>
            </a:r>
            <a:r>
              <a:rPr lang="en-NZ" baseline="0" dirty="0" smtClean="0"/>
              <a:t> if it has a clear leading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might want to make it more accurate by looking not at the corner, but at the centre in cases like North and South where there is a nose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OO data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sprite computes its tile column and row and calls a TileMap method, passing them in. That method should return true or false, depending on the isWalkable to the target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method, the tile map figures out what tile index is at that location in the map and calls a method of the TileList, passing the index in. that method should return the isWalkable, so the TileMap can return it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TileList’s method, the tile list figures out which tile corresponds to the index and asks for its isWalkable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method must return the data it gets to the caller until the value works its way back up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pass the Sprite’s data down the chain and the Tile’s data back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very common OO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must give your sprite a pointer to its tile map on creation. If you change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TileMaps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update this pointer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logic of step 4. You must compute the new xPos and yPos and place them into local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newTileColumn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newTileRow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computations based on these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if the new tile is walkable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it is, copy the temporary values into 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real xPos and yPos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compute the temp positions? =&gt; just like you always do: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nextXPos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xPos +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*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xVel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your modularity here. Don’t just dump everything inline in the move method. Remember: if you can describe it with a single verb, it’s probably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09.1 Terrain </a:t>
            </a:r>
            <a:r>
              <a:rPr lang="en-US" sz="4000" b="1" dirty="0" smtClean="0"/>
              <a:t>Collision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a priori 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</a:t>
            </a:r>
            <a:r>
              <a:rPr lang="en-NZ" sz="3500" b="1" dirty="0" smtClean="0"/>
              <a:t>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0320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845</Words>
  <Application>Microsoft Office PowerPoint</Application>
  <PresentationFormat>On-screen Show (4:3)</PresentationFormat>
  <Paragraphs>163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7</cp:revision>
  <dcterms:created xsi:type="dcterms:W3CDTF">2019-07-01T01:09:02Z</dcterms:created>
  <dcterms:modified xsi:type="dcterms:W3CDTF">2019-09-19T03:31:55Z</dcterms:modified>
</cp:coreProperties>
</file>