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58" r:id="rId5"/>
    <p:sldId id="259" r:id="rId6"/>
    <p:sldId id="260" r:id="rId7"/>
    <p:sldId id="265" r:id="rId8"/>
    <p:sldId id="266" r:id="rId9"/>
    <p:sldId id="267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BB2"/>
    <a:srgbClr val="31FC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78"/>
    <p:restoredTop sz="56640" autoAdjust="0"/>
  </p:normalViewPr>
  <p:slideViewPr>
    <p:cSldViewPr snapToGrid="0" snapToObjects="1" showGuides="1">
      <p:cViewPr varScale="1">
        <p:scale>
          <a:sx n="65" d="100"/>
          <a:sy n="65" d="100"/>
        </p:scale>
        <p:origin x="2432" y="20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A1C99-0E2F-0548-A15B-2D1809D1E4C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F5A28-F489-364E-AEDB-387A53AA7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39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/logos" TargetMode="External"/><Relationship Id="rId4" Type="http://schemas.openxmlformats.org/officeDocument/2006/relationships/hyperlink" Target="https://github.com/logo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</a:t>
            </a:r>
          </a:p>
          <a:p>
            <a:r>
              <a:rPr lang="en-US" dirty="0" smtClean="0"/>
              <a:t>Git - </a:t>
            </a:r>
            <a:r>
              <a:rPr lang="en-US" dirty="0" smtClean="0">
                <a:hlinkClick r:id="rId3"/>
              </a:rPr>
              <a:t>https://git-scm.com/downloads/logos</a:t>
            </a:r>
            <a:endParaRPr lang="en-US" dirty="0" smtClean="0"/>
          </a:p>
          <a:p>
            <a:r>
              <a:rPr lang="en-US" dirty="0" smtClean="0"/>
              <a:t>GitHub - </a:t>
            </a:r>
            <a:r>
              <a:rPr lang="en-US" dirty="0" smtClean="0">
                <a:hlinkClick r:id="rId4"/>
              </a:rPr>
              <a:t>https://github.com/logos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96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There are other commands</a:t>
            </a:r>
            <a:r>
              <a:rPr lang="en-NZ" baseline="0" dirty="0" smtClean="0"/>
              <a:t> that we can use to add a file or files to the staging area</a:t>
            </a:r>
            <a:endParaRPr lang="en-NZ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Changed files – new</a:t>
            </a:r>
            <a:r>
              <a:rPr lang="en-NZ" baseline="0" dirty="0" smtClean="0"/>
              <a:t>, modified and deleted files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6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dirty="0" smtClean="0"/>
              <a:t>To</a:t>
            </a:r>
            <a:r>
              <a:rPr lang="en-NZ" b="0" baseline="0" dirty="0" smtClean="0"/>
              <a:t> commit staged file(s), we can type </a:t>
            </a:r>
            <a:r>
              <a:rPr lang="en-NZ" b="1" i="1" baseline="0" dirty="0" smtClean="0"/>
              <a:t>git commit –m “&lt;message&gt;”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The </a:t>
            </a:r>
            <a:r>
              <a:rPr lang="en-NZ" b="1" i="1" baseline="0" dirty="0" smtClean="0"/>
              <a:t>–m </a:t>
            </a:r>
            <a:r>
              <a:rPr lang="en-NZ" b="0" baseline="0" dirty="0" smtClean="0"/>
              <a:t>flag means message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Make sure that you have enclosed your message in double quotes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04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dirty="0" smtClean="0"/>
              <a:t>Familiarise</a:t>
            </a:r>
            <a:r>
              <a:rPr lang="en-NZ" b="0" baseline="0" dirty="0" smtClean="0"/>
              <a:t> yourself with the </a:t>
            </a:r>
            <a:r>
              <a:rPr lang="en-NZ" b="0" baseline="0" dirty="0" smtClean="0"/>
              <a:t>statuses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You </a:t>
            </a:r>
            <a:r>
              <a:rPr lang="en-NZ" b="0" baseline="0" dirty="0" smtClean="0"/>
              <a:t>can almost guarantee there are no conflicts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61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dirty="0" smtClean="0"/>
              <a:t>Last</a:t>
            </a:r>
            <a:r>
              <a:rPr lang="en-NZ" b="0" baseline="0" dirty="0" smtClean="0"/>
              <a:t> and the most important step is pushing our committed file(s) to the remote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We can type </a:t>
            </a:r>
            <a:r>
              <a:rPr lang="en-NZ" b="1" i="1" baseline="0" dirty="0" smtClean="0"/>
              <a:t>git push </a:t>
            </a:r>
            <a:r>
              <a:rPr lang="en-NZ" b="0" baseline="0" dirty="0" smtClean="0"/>
              <a:t>or if we want to be safe </a:t>
            </a:r>
            <a:r>
              <a:rPr lang="en-NZ" b="1" i="1" baseline="0" dirty="0" smtClean="0"/>
              <a:t>git push origin master</a:t>
            </a:r>
            <a:endParaRPr lang="en-NZ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69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dirty="0" smtClean="0"/>
              <a:t>If</a:t>
            </a:r>
            <a:r>
              <a:rPr lang="en-NZ" b="0" i="0" baseline="0" dirty="0" smtClean="0"/>
              <a:t> we go back to GitHub and refresh the page, we will see the file(s) in our remote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We can create new files and upload existing </a:t>
            </a:r>
            <a:r>
              <a:rPr lang="en-NZ" b="0" i="0" baseline="0" dirty="0" smtClean="0"/>
              <a:t>files on GitHub, </a:t>
            </a:r>
            <a:r>
              <a:rPr lang="en-NZ" b="0" i="0" baseline="0" dirty="0" smtClean="0"/>
              <a:t>but unfortunately we can’t do </a:t>
            </a:r>
            <a:r>
              <a:rPr lang="en-NZ" b="0" i="0" baseline="0" dirty="0" smtClean="0"/>
              <a:t>the same thing </a:t>
            </a:r>
            <a:r>
              <a:rPr lang="en-NZ" b="0" i="0" baseline="0" dirty="0" smtClean="0"/>
              <a:t>with directories</a:t>
            </a:r>
            <a:endParaRPr lang="en-NZ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78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dirty="0" smtClean="0"/>
              <a:t>Click the “Create new file” button </a:t>
            </a:r>
            <a:endParaRPr lang="en-NZ" b="0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dirty="0" smtClean="0"/>
              <a:t>Create</a:t>
            </a:r>
            <a:r>
              <a:rPr lang="en-NZ" b="0" i="0" baseline="0" dirty="0" smtClean="0"/>
              <a:t> a new file with an appropriate extension name – my example is test-3.txt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Add content if you want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Scroll to the bottom and click on the </a:t>
            </a:r>
            <a:r>
              <a:rPr lang="en-NZ" b="0" i="0" baseline="0" dirty="0" smtClean="0"/>
              <a:t>“</a:t>
            </a:r>
            <a:r>
              <a:rPr lang="en-NZ" b="0" i="0" baseline="0" dirty="0" smtClean="0"/>
              <a:t>Commit new file” button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This will commit </a:t>
            </a:r>
            <a:r>
              <a:rPr lang="en-NZ" b="0" i="0" baseline="0" dirty="0" smtClean="0"/>
              <a:t>your new file to </a:t>
            </a:r>
            <a:r>
              <a:rPr lang="en-NZ" b="0" i="0" baseline="0" dirty="0" smtClean="0"/>
              <a:t>the master branch</a:t>
            </a:r>
            <a:endParaRPr lang="en-NZ" b="0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24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dirty="0" smtClean="0"/>
              <a:t>You have new</a:t>
            </a:r>
            <a:r>
              <a:rPr lang="en-NZ" b="0" i="0" baseline="0" dirty="0" smtClean="0"/>
              <a:t> file called test-3.txt in your remote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This doesn’t appear in my local copy. How can I get this???</a:t>
            </a:r>
            <a:endParaRPr lang="en-NZ" b="0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33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dirty="0" smtClean="0"/>
              <a:t>Initially</a:t>
            </a:r>
            <a:r>
              <a:rPr lang="en-NZ" b="0" i="0" baseline="0" dirty="0" smtClean="0"/>
              <a:t> you won’t see test-3.txt until you run the </a:t>
            </a:r>
            <a:r>
              <a:rPr lang="en-NZ" b="0" i="0" baseline="0" dirty="0" smtClean="0"/>
              <a:t>following command</a:t>
            </a:r>
            <a:endParaRPr lang="en-NZ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To pull files from your remote repository, </a:t>
            </a:r>
            <a:r>
              <a:rPr lang="en-NZ" b="0" baseline="0" dirty="0" smtClean="0"/>
              <a:t>we can type </a:t>
            </a:r>
            <a:r>
              <a:rPr lang="en-NZ" b="1" i="1" baseline="0" dirty="0" smtClean="0"/>
              <a:t>git pull </a:t>
            </a:r>
            <a:r>
              <a:rPr lang="en-NZ" b="0" baseline="0" dirty="0" smtClean="0"/>
              <a:t>or if we want to be safe </a:t>
            </a:r>
            <a:r>
              <a:rPr lang="en-NZ" b="1" i="1" baseline="0" dirty="0" smtClean="0"/>
              <a:t>git pull origin master</a:t>
            </a:r>
            <a:endParaRPr lang="en-NZ" b="1" i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You should now see test-3.txt in your local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39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We can track changes on this repository by click on “# commits”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The # represents the number of commits made to this branch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7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Here we can view our remote repositories commit history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Information includes: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The commit message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The commit author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The commit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The file changes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The repository at this point </a:t>
            </a:r>
            <a:r>
              <a:rPr lang="en-NZ" b="0" i="0" baseline="0" smtClean="0"/>
              <a:t>in </a:t>
            </a:r>
            <a:r>
              <a:rPr lang="en-NZ" b="0" i="0" baseline="0" smtClean="0"/>
              <a:t>time</a:t>
            </a:r>
            <a:endParaRPr lang="en-NZ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26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Git promotes collaboration. We can collaborate with developers in Australia, USA, everywhere around the world!!!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20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Git is a distributed version control </a:t>
            </a:r>
            <a:r>
              <a:rPr lang="en-NZ" dirty="0" smtClean="0"/>
              <a:t>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CSV</a:t>
            </a:r>
            <a:r>
              <a:rPr lang="en-NZ" baseline="0" dirty="0" smtClean="0"/>
              <a:t> and Subversion are examples of centralised VCS which are still heavily used within the industry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 smtClean="0"/>
              <a:t>Centralised VCS </a:t>
            </a:r>
            <a:r>
              <a:rPr lang="mr-IN" baseline="0" dirty="0" smtClean="0"/>
              <a:t>–</a:t>
            </a:r>
            <a:r>
              <a:rPr lang="en-NZ" baseline="0" dirty="0" smtClean="0"/>
              <a:t> the code lives on a server and everything lives in one place. Developers need special permissions to be able to add code to the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Distributed VCS </a:t>
            </a:r>
            <a:r>
              <a:rPr lang="mr-IN" baseline="0" dirty="0" smtClean="0"/>
              <a:t>–</a:t>
            </a:r>
            <a:r>
              <a:rPr lang="en-NZ" baseline="0" dirty="0" smtClean="0"/>
              <a:t> you get your own repository when you clone a project. You can work on and add code to the repository even when you are offline, since we have access to a local copy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9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Git is already</a:t>
            </a:r>
            <a:r>
              <a:rPr lang="en-NZ" baseline="0" dirty="0" smtClean="0"/>
              <a:t> installed on the OP computers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85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Go</a:t>
            </a:r>
            <a:r>
              <a:rPr lang="en-NZ" baseline="0" dirty="0" smtClean="0"/>
              <a:t> to GitHub and either create new account or 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On the left-hand side on your </a:t>
            </a:r>
            <a:r>
              <a:rPr lang="en-NZ" baseline="0" dirty="0" smtClean="0"/>
              <a:t>homepage there is a button called “New”. Click on this to create a new repository</a:t>
            </a:r>
            <a:endParaRPr lang="en-NZ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You will be redirect to this page</a:t>
            </a:r>
            <a:endParaRPr lang="en-NZ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Fill out the mandatory field and click the “Create repository” button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33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Copy this</a:t>
            </a:r>
            <a:r>
              <a:rPr lang="en-NZ" baseline="0" dirty="0" smtClean="0"/>
              <a:t> URL – this is the link to your remote repository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25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You have cloned an empty repository</a:t>
            </a:r>
            <a:r>
              <a:rPr lang="en-NZ" baseline="0" dirty="0" smtClean="0"/>
              <a:t> – most of the time this won’t be empty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.git is a hidden directory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69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We aren’t going</a:t>
            </a:r>
            <a:r>
              <a:rPr lang="en-NZ" baseline="0" dirty="0" smtClean="0"/>
              <a:t> to go through the concept of branches, but we are currently on the master branch (default)</a:t>
            </a:r>
            <a:endParaRPr lang="en-NZ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Change directory into test-app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dirty="0" smtClean="0"/>
              <a:t>Create</a:t>
            </a:r>
            <a:r>
              <a:rPr lang="en-NZ" b="0" baseline="0" dirty="0" smtClean="0"/>
              <a:t> two files called test-1.txt and test-2.txt – in Linux, we use the </a:t>
            </a:r>
            <a:r>
              <a:rPr lang="en-NZ" b="1" i="1" baseline="0" dirty="0" smtClean="0"/>
              <a:t>touch</a:t>
            </a:r>
            <a:r>
              <a:rPr lang="en-NZ" b="0" baseline="0" dirty="0" smtClean="0"/>
              <a:t> command. </a:t>
            </a:r>
            <a:r>
              <a:rPr lang="en-NZ" b="0" baseline="0" dirty="0" smtClean="0"/>
              <a:t>You can also do this manually </a:t>
            </a:r>
            <a:endParaRPr lang="en-NZ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Create an empty directory call </a:t>
            </a:r>
            <a:r>
              <a:rPr lang="en-NZ" b="0" baseline="0" dirty="0" smtClean="0"/>
              <a:t>sub-app, but </a:t>
            </a:r>
            <a:r>
              <a:rPr lang="en-NZ" b="0" baseline="0" dirty="0" smtClean="0"/>
              <a:t>don’t put any files in here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5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dirty="0" smtClean="0"/>
              <a:t>Now we have files</a:t>
            </a:r>
            <a:r>
              <a:rPr lang="en-NZ" b="0" baseline="0" dirty="0" smtClean="0"/>
              <a:t> to play with…lets add them to our staging area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If we explicitly type </a:t>
            </a:r>
            <a:r>
              <a:rPr lang="en-NZ" b="1" i="1" baseline="0" dirty="0" smtClean="0"/>
              <a:t>git add test-1.txt</a:t>
            </a:r>
            <a:r>
              <a:rPr lang="en-NZ" b="0" baseline="0" dirty="0" smtClean="0"/>
              <a:t>, we are adding this </a:t>
            </a:r>
            <a:r>
              <a:rPr lang="en-NZ" b="0" baseline="0" dirty="0" smtClean="0"/>
              <a:t>file </a:t>
            </a:r>
            <a:r>
              <a:rPr lang="en-NZ" b="0" baseline="0" dirty="0" smtClean="0"/>
              <a:t>to the staging area ready for committing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We can remove this file if we don’t want to commit it – type </a:t>
            </a:r>
            <a:r>
              <a:rPr lang="en-NZ" b="1" i="1" baseline="0" dirty="0" smtClean="0"/>
              <a:t>git </a:t>
            </a:r>
            <a:r>
              <a:rPr lang="en-NZ" b="1" i="1" baseline="0" dirty="0" err="1" smtClean="0"/>
              <a:t>rm</a:t>
            </a:r>
            <a:r>
              <a:rPr lang="en-NZ" b="1" i="1" baseline="0" dirty="0" smtClean="0"/>
              <a:t> –cached &lt;file</a:t>
            </a:r>
            <a:r>
              <a:rPr lang="en-NZ" b="1" i="1" baseline="0" dirty="0" smtClean="0"/>
              <a:t>&gt;</a:t>
            </a:r>
            <a:endParaRPr lang="en-NZ" b="1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3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5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4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6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1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4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4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8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E638-7E53-8F4C-AF39-E07C0AA6BC3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0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4.JPG"/><Relationship Id="rId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4" Type="http://schemas.openxmlformats.org/officeDocument/2006/relationships/hyperlink" Target="https://git-scm.com/download/mac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56724" y="1783685"/>
            <a:ext cx="9478551" cy="3290629"/>
            <a:chOff x="898038" y="2564515"/>
            <a:chExt cx="10661022" cy="37011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23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Add files/directories to the repository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9" y="2009381"/>
            <a:ext cx="10595819" cy="329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Staging files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1733550"/>
            <a:ext cx="11237938" cy="349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Alternative git add commands</a:t>
            </a:r>
          </a:p>
          <a:p>
            <a:pPr algn="ctr"/>
            <a:endParaRPr lang="en-US" sz="2500" dirty="0" smtClean="0"/>
          </a:p>
          <a:p>
            <a:pPr marL="0" lvl="7" algn="ctr"/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372912"/>
              </p:ext>
            </p:extLst>
          </p:nvPr>
        </p:nvGraphicFramePr>
        <p:xfrm>
          <a:off x="2031999" y="1945879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3306683555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3122824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Command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Description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3549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git add .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Add all changed files in the current directory and subdirectories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495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git add *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Add all changed</a:t>
                      </a:r>
                      <a:r>
                        <a:rPr lang="en-NZ" baseline="0" dirty="0" smtClean="0"/>
                        <a:t> files in the working tree</a:t>
                      </a:r>
                      <a:endParaRPr lang="en-NZ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6017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git add –A/--all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Add all changed</a:t>
                      </a:r>
                      <a:r>
                        <a:rPr lang="en-NZ" baseline="0" dirty="0" smtClean="0"/>
                        <a:t> files in the working tree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4138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git add –u/--update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Add all modified/deleted</a:t>
                      </a:r>
                      <a:r>
                        <a:rPr lang="en-NZ" baseline="0" dirty="0" smtClean="0"/>
                        <a:t> files but not new files in the working tree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6743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64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Committing staged files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1" y="1885950"/>
            <a:ext cx="11037743" cy="343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Check status of committing files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1" y="1847850"/>
            <a:ext cx="11117261" cy="345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Pushing our committed files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02" y="1837243"/>
            <a:ext cx="10608793" cy="33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Check your GitHub repository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1743075"/>
            <a:ext cx="95821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Pulling files from the remote repository</a:t>
            </a: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4" y="1890870"/>
            <a:ext cx="8543927" cy="25582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42" y="3940057"/>
            <a:ext cx="6386513" cy="271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8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Pulling files from the remote repository</a:t>
            </a: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42" y="1904424"/>
            <a:ext cx="8215313" cy="37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Pulling files from the remote repository</a:t>
            </a: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3" y="1830379"/>
            <a:ext cx="10653752" cy="330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What is Git?</a:t>
            </a:r>
          </a:p>
          <a:p>
            <a:pPr algn="ctr"/>
            <a:endParaRPr lang="en-US" sz="2500" dirty="0"/>
          </a:p>
          <a:p>
            <a:pPr algn="ctr"/>
            <a:r>
              <a:rPr lang="en-US" sz="2500" dirty="0" smtClean="0"/>
              <a:t>Version Control System (VCS) for tracking changes in source code</a:t>
            </a:r>
          </a:p>
          <a:p>
            <a:pPr algn="ctr"/>
            <a:r>
              <a:rPr lang="en-US" sz="2500" dirty="0" smtClean="0"/>
              <a:t>during software development.</a:t>
            </a:r>
          </a:p>
          <a:p>
            <a:pPr algn="ctr"/>
            <a:endParaRPr lang="en-US" sz="2500" dirty="0" smtClean="0"/>
          </a:p>
          <a:p>
            <a:pPr marL="342900" indent="-342900" algn="ctr">
              <a:buFontTx/>
              <a:buChar char="-"/>
            </a:pPr>
            <a:r>
              <a:rPr lang="en-US" sz="2500" dirty="0" smtClean="0"/>
              <a:t>Distributed VCS </a:t>
            </a:r>
          </a:p>
          <a:p>
            <a:pPr marL="342900" indent="-342900" algn="ctr">
              <a:buFontTx/>
              <a:buChar char="-"/>
            </a:pPr>
            <a:r>
              <a:rPr lang="en-US" sz="2500" dirty="0" smtClean="0"/>
              <a:t>Coordinate work among developers</a:t>
            </a:r>
          </a:p>
          <a:p>
            <a:pPr marL="342900" indent="-342900" algn="ctr">
              <a:buFontTx/>
              <a:buChar char="-"/>
            </a:pPr>
            <a:r>
              <a:rPr lang="en-US" sz="2500" dirty="0" smtClean="0"/>
              <a:t>Used to track changes in any set of files</a:t>
            </a:r>
          </a:p>
          <a:p>
            <a:pPr marL="342900" indent="-342900" algn="ctr">
              <a:buFontTx/>
              <a:buChar char="-"/>
            </a:pPr>
            <a:r>
              <a:rPr lang="en-US" sz="2500" dirty="0" smtClean="0"/>
              <a:t>Access to local and remote repositories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61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Track changes</a:t>
            </a: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36" y="1735475"/>
            <a:ext cx="8699373" cy="411804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171700" y="3333750"/>
            <a:ext cx="1104900" cy="4000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698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Track changes</a:t>
            </a: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7" y="1827514"/>
            <a:ext cx="96869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3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Centralised vs Distributed VCS</a:t>
            </a:r>
          </a:p>
          <a:p>
            <a:pPr algn="ctr"/>
            <a:endParaRPr lang="en-US" sz="2500" dirty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2546375" y="1862048"/>
            <a:ext cx="7099247" cy="2800741"/>
            <a:chOff x="4506686" y="1862048"/>
            <a:chExt cx="7099247" cy="280074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96" r="4051"/>
            <a:stretch/>
          </p:blipFill>
          <p:spPr>
            <a:xfrm>
              <a:off x="4506686" y="1862048"/>
              <a:ext cx="3252651" cy="261021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25"/>
            <a:stretch/>
          </p:blipFill>
          <p:spPr>
            <a:xfrm>
              <a:off x="8345402" y="1862048"/>
              <a:ext cx="3260531" cy="2800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167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Core concepts of Git</a:t>
            </a:r>
          </a:p>
          <a:p>
            <a:pPr algn="ctr"/>
            <a:endParaRPr lang="en-US" sz="2500" dirty="0" smtClean="0"/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Keeps track of your source code history</a:t>
            </a:r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Takes snapshots of your source code files</a:t>
            </a:r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You decide when to take the snapshot – “commit”</a:t>
            </a:r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You can stage files before committing – “add”</a:t>
            </a:r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You can visit any snapshot at anytime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490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Basic commands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31810"/>
              </p:ext>
            </p:extLst>
          </p:nvPr>
        </p:nvGraphicFramePr>
        <p:xfrm>
          <a:off x="2031999" y="1921449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</a:t>
                      </a:r>
                      <a:r>
                        <a:rPr lang="en-US" baseline="0" dirty="0" smtClean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Initialise local Git</a:t>
                      </a:r>
                      <a:r>
                        <a:rPr lang="en-US" baseline="0" dirty="0" smtClean="0"/>
                        <a:t> 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add &lt;file&gt;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 file(s) to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status of working tree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Commit changes in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Push to</a:t>
                      </a:r>
                      <a:r>
                        <a:rPr lang="en-US" baseline="0" dirty="0" smtClean="0"/>
                        <a:t> remote 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pull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Pull latest from remote 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clone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Clone repository into a new directory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69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Installing Git</a:t>
            </a:r>
          </a:p>
          <a:p>
            <a:pPr algn="ctr"/>
            <a:endParaRPr lang="en-US" sz="2500" dirty="0" smtClean="0"/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Cross platform</a:t>
            </a:r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Windows – </a:t>
            </a:r>
            <a:r>
              <a:rPr lang="en-NZ" sz="2500" dirty="0" smtClean="0">
                <a:hlinkClick r:id="rId3"/>
              </a:rPr>
              <a:t>https</a:t>
            </a:r>
            <a:r>
              <a:rPr lang="en-NZ" sz="2500" dirty="0">
                <a:hlinkClick r:id="rId3"/>
              </a:rPr>
              <a:t>://</a:t>
            </a:r>
            <a:r>
              <a:rPr lang="en-NZ" sz="2500" dirty="0" smtClean="0">
                <a:hlinkClick r:id="rId3"/>
              </a:rPr>
              <a:t>git-scm.com/download/win</a:t>
            </a:r>
            <a:endParaRPr lang="en-NZ" sz="2500" dirty="0" smtClean="0"/>
          </a:p>
          <a:p>
            <a:pPr marL="342900" lvl="7" indent="-342900" algn="ctr">
              <a:buFontTx/>
              <a:buChar char="-"/>
            </a:pPr>
            <a:r>
              <a:rPr lang="en-NZ" sz="2500" dirty="0" smtClean="0"/>
              <a:t>Mac OS X – </a:t>
            </a:r>
            <a:r>
              <a:rPr lang="en-NZ" sz="2500" dirty="0">
                <a:hlinkClick r:id="rId4"/>
              </a:rPr>
              <a:t>https://git-scm.com/download/mac</a:t>
            </a:r>
            <a:r>
              <a:rPr lang="en-NZ" sz="2500" dirty="0" smtClean="0"/>
              <a:t> 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Linux – sudo apt-get install git</a:t>
            </a:r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8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Creating a new repository</a:t>
            </a:r>
          </a:p>
          <a:p>
            <a:pPr algn="ctr"/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37" y="1676399"/>
            <a:ext cx="5876001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6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Cloning a repository</a:t>
            </a:r>
          </a:p>
          <a:p>
            <a:pPr algn="ctr"/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63" y="1688762"/>
            <a:ext cx="6553671" cy="451801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486150" y="2057400"/>
            <a:ext cx="5753334" cy="361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28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Cloning a repository</a:t>
            </a:r>
          </a:p>
          <a:p>
            <a:pPr algn="ctr"/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2" y="1905000"/>
            <a:ext cx="10896153" cy="340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2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957</Words>
  <Application>Microsoft Macintosh PowerPoint</Application>
  <PresentationFormat>Widescreen</PresentationFormat>
  <Paragraphs>161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38</cp:revision>
  <dcterms:created xsi:type="dcterms:W3CDTF">2019-09-09T08:47:58Z</dcterms:created>
  <dcterms:modified xsi:type="dcterms:W3CDTF">2019-09-10T09:27:25Z</dcterms:modified>
</cp:coreProperties>
</file>