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00"/>
    <p:restoredTop sz="79404"/>
  </p:normalViewPr>
  <p:slideViewPr>
    <p:cSldViewPr>
      <p:cViewPr>
        <p:scale>
          <a:sx n="100" d="100"/>
          <a:sy n="100" d="100"/>
        </p:scale>
        <p:origin x="1572" y="420"/>
      </p:cViewPr>
      <p:guideLst>
        <p:guide orient="horz" pos="21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D9C48-5678-9443-958E-9EAAE3ED0F2B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2F7DC-12FF-884D-889E-7B8D4C492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79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5567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58592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34935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82178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288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7226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9520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7016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01775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296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20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873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90220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21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83805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68597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9883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5918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34447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12868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4950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96041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3600"/>
            <a:ext cx="9144000" cy="230063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/>
              <a:t>Programming </a:t>
            </a:r>
            <a:r>
              <a:rPr lang="en-US" sz="4000" b="1" dirty="0" smtClean="0"/>
              <a:t>4</a:t>
            </a:r>
            <a:endParaRPr lang="en-US" sz="2500" b="1" dirty="0"/>
          </a:p>
          <a:p>
            <a:pPr algn="ctr"/>
            <a:r>
              <a:rPr lang="en-US" sz="4000" b="1" dirty="0" smtClean="0"/>
              <a:t>07.1 Manual Scrolling Tile Map</a:t>
            </a:r>
          </a:p>
          <a:p>
            <a:pPr algn="ctr"/>
            <a:endParaRPr lang="en-US" sz="2500" b="1" dirty="0"/>
          </a:p>
          <a:p>
            <a:pPr algn="ctr"/>
            <a:r>
              <a:rPr lang="en-US" sz="4000" b="1" dirty="0"/>
              <a:t>Semester 2</a:t>
            </a:r>
            <a:r>
              <a:rPr lang="en-US" sz="4000" b="1" dirty="0" smtClean="0"/>
              <a:t>, </a:t>
            </a:r>
            <a:r>
              <a:rPr lang="en-US" sz="40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41584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Viewport class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Your Viewport class needs to know: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It’s location in the World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It’s row and column dimensions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The world TileMap to work from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The Graphics canvas to draw to</a:t>
            </a:r>
          </a:p>
        </p:txBody>
      </p:sp>
    </p:spTree>
    <p:extLst>
      <p:ext uri="{BB962C8B-B14F-4D97-AF65-F5344CB8AC3E}">
        <p14:creationId xmlns:p14="http://schemas.microsoft.com/office/powerpoint/2010/main" val="175349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Viewport class</a:t>
            </a:r>
            <a:endParaRPr lang="en-US" sz="35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12" y="1676400"/>
            <a:ext cx="66579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9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How the Viewport draws itself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Draw all the world tiles that are in the Viewport’s area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We must be able to: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Start at the upper left location of the Viewport (in the world)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Double for loop over all rows and columns of the Viewport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Get each TileBitmap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Figure out where to draw it on the canvas</a:t>
            </a:r>
          </a:p>
        </p:txBody>
      </p:sp>
    </p:spTree>
    <p:extLst>
      <p:ext uri="{BB962C8B-B14F-4D97-AF65-F5344CB8AC3E}">
        <p14:creationId xmlns:p14="http://schemas.microsoft.com/office/powerpoint/2010/main" val="64774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1. Iterate over the Viewport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Pseudocode: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For all rows r of the Viewport (in the world)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For all the columns c of the Viewport (in the world)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Get the bitmap for the tile at (r, c) in the world TileMap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Figure out where it goes on the screen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Draw it there</a:t>
            </a:r>
            <a:endParaRPr lang="en-US" sz="20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88161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2. What Tile to start on?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 world has two units of measurement for location: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Pixel locations – e.g. Sprite and Viewport upper left corner positions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Row, column locations – tiles in the tile map </a:t>
            </a:r>
            <a:r>
              <a:rPr lang="en-US" sz="2000" dirty="0" smtClean="0"/>
              <a:t>background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 Viewport stores the pixel location of its upper </a:t>
            </a:r>
          </a:p>
          <a:p>
            <a:pPr lvl="2"/>
            <a:r>
              <a:rPr lang="en-US" sz="2500" dirty="0" smtClean="0"/>
              <a:t>	left corner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We need the tile location of the Viewport’s upper </a:t>
            </a:r>
          </a:p>
          <a:p>
            <a:pPr lvl="2"/>
            <a:r>
              <a:rPr lang="en-US" sz="2500" dirty="0" smtClean="0"/>
              <a:t>	left corner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We must translate from pixel (x, y) location to tile </a:t>
            </a:r>
          </a:p>
          <a:p>
            <a:pPr lvl="2"/>
            <a:r>
              <a:rPr lang="en-US" sz="2500" dirty="0" smtClean="0"/>
              <a:t>	map (row, column) location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90619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2. What Tile to start on?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If an object is at pixel location </a:t>
            </a:r>
            <a:r>
              <a:rPr lang="en-US" sz="2500" dirty="0" err="1" smtClean="0"/>
              <a:t>pixelX</a:t>
            </a:r>
            <a:r>
              <a:rPr lang="en-US" sz="2500" dirty="0" smtClean="0"/>
              <a:t>, </a:t>
            </a:r>
            <a:r>
              <a:rPr lang="en-US" sz="2500" dirty="0" err="1" smtClean="0"/>
              <a:t>pixelY</a:t>
            </a:r>
            <a:r>
              <a:rPr lang="en-US" sz="2500" dirty="0" smtClean="0"/>
              <a:t>, what </a:t>
            </a:r>
          </a:p>
          <a:p>
            <a:pPr lvl="2"/>
            <a:r>
              <a:rPr lang="en-US" sz="2500" dirty="0" smtClean="0"/>
              <a:t>	is its row, column location?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err="1"/>
              <a:t>viewportTileX</a:t>
            </a:r>
            <a:r>
              <a:rPr lang="en-US" sz="2500" dirty="0"/>
              <a:t> = </a:t>
            </a:r>
            <a:r>
              <a:rPr lang="en-US" sz="2500" dirty="0" err="1" smtClean="0"/>
              <a:t>ViewportWorldX</a:t>
            </a:r>
            <a:r>
              <a:rPr lang="en-US" sz="2500" dirty="0" smtClean="0"/>
              <a:t> </a:t>
            </a:r>
            <a:r>
              <a:rPr lang="en-US" sz="2500" dirty="0"/>
              <a:t>/ </a:t>
            </a:r>
            <a:r>
              <a:rPr lang="en-US" sz="2500" dirty="0" err="1"/>
              <a:t>tileSide</a:t>
            </a:r>
            <a:r>
              <a:rPr lang="en-US" sz="2500" dirty="0"/>
              <a:t>;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err="1"/>
              <a:t>viewportTileY</a:t>
            </a:r>
            <a:r>
              <a:rPr lang="en-US" sz="2500" dirty="0"/>
              <a:t> = </a:t>
            </a:r>
            <a:r>
              <a:rPr lang="en-US" sz="2500" dirty="0" err="1" smtClean="0"/>
              <a:t>ViewportWorldY</a:t>
            </a:r>
            <a:r>
              <a:rPr lang="en-US" sz="2500" dirty="0" smtClean="0"/>
              <a:t> </a:t>
            </a:r>
            <a:r>
              <a:rPr lang="en-US" sz="2500" dirty="0"/>
              <a:t>/ </a:t>
            </a:r>
            <a:r>
              <a:rPr lang="en-US" sz="2500" dirty="0" err="1"/>
              <a:t>tileSide</a:t>
            </a:r>
            <a:r>
              <a:rPr lang="en-US" sz="2500" dirty="0" smtClean="0"/>
              <a:t>;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76806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/>
              <a:t>3</a:t>
            </a:r>
            <a:r>
              <a:rPr lang="en-AU" sz="3500" b="1" dirty="0" smtClean="0"/>
              <a:t>. Getting a </a:t>
            </a:r>
            <a:r>
              <a:rPr lang="en-AU" sz="3500" b="1" dirty="0" err="1" smtClean="0"/>
              <a:t>TileBitmap</a:t>
            </a:r>
            <a:r>
              <a:rPr lang="en-AU" sz="3500" b="1" dirty="0" smtClean="0"/>
              <a:t> =&gt; data chain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Given a row, column location in the world </a:t>
            </a:r>
          </a:p>
          <a:p>
            <a:pPr lvl="4"/>
            <a:r>
              <a:rPr lang="en-US" sz="2500" dirty="0" smtClean="0"/>
              <a:t>TileMap, how does the Viewport know what </a:t>
            </a:r>
          </a:p>
          <a:p>
            <a:pPr lvl="4"/>
            <a:r>
              <a:rPr lang="en-US" sz="2500" dirty="0" smtClean="0"/>
              <a:t>Bitmap^ to draw?</a:t>
            </a:r>
            <a:endParaRPr lang="en-US" sz="25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723900" y="2895600"/>
            <a:ext cx="7696200" cy="3590330"/>
            <a:chOff x="533400" y="2886670"/>
            <a:chExt cx="7696200" cy="3590330"/>
          </a:xfrm>
        </p:grpSpPr>
        <p:sp>
          <p:nvSpPr>
            <p:cNvPr id="31" name="Rectangle 30"/>
            <p:cNvSpPr/>
            <p:nvPr/>
          </p:nvSpPr>
          <p:spPr>
            <a:xfrm>
              <a:off x="533400" y="4355068"/>
              <a:ext cx="16002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Viewport</a:t>
              </a:r>
              <a:endParaRPr lang="en-NZ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90800" y="4355068"/>
              <a:ext cx="16002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err="1" smtClean="0"/>
                <a:t>TileMap</a:t>
              </a:r>
              <a:endParaRPr lang="en-NZ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648200" y="4355068"/>
              <a:ext cx="16002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err="1" smtClean="0"/>
                <a:t>TileSet</a:t>
              </a:r>
              <a:endParaRPr lang="en-NZ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629400" y="4355068"/>
              <a:ext cx="16002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Tile</a:t>
              </a:r>
              <a:endParaRPr lang="en-NZ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371600" y="2886670"/>
              <a:ext cx="1524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/>
                <a:t>Passes </a:t>
              </a:r>
              <a:r>
                <a:rPr lang="en-NZ" dirty="0" smtClean="0"/>
                <a:t>world </a:t>
              </a:r>
              <a:r>
                <a:rPr lang="en-NZ" dirty="0" smtClean="0"/>
                <a:t>row and column</a:t>
              </a:r>
              <a:endParaRPr lang="en-NZ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81400" y="2886670"/>
              <a:ext cx="1524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/>
                <a:t>Passes </a:t>
              </a:r>
              <a:r>
                <a:rPr lang="en-NZ" dirty="0" err="1" smtClean="0"/>
                <a:t>int</a:t>
              </a:r>
              <a:r>
                <a:rPr lang="en-NZ" dirty="0" smtClean="0"/>
                <a:t> from map array...</a:t>
              </a:r>
              <a:endParaRPr lang="en-NZ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38800" y="3212068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/>
                <a:t>Indexes into Tile^ array...</a:t>
              </a:r>
              <a:endParaRPr lang="en-NZ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91200" y="610766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/>
                <a:t>Bitmap^</a:t>
              </a:r>
              <a:endParaRPr lang="en-NZ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81400" y="610766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/>
                <a:t>Bitmap^</a:t>
              </a:r>
              <a:endParaRPr lang="en-NZ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24000" y="610766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/>
                <a:t>Bitmap^</a:t>
              </a:r>
              <a:endParaRPr lang="en-NZ" dirty="0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543300" y="3897868"/>
              <a:ext cx="1562100" cy="457200"/>
              <a:chOff x="3543300" y="3352800"/>
              <a:chExt cx="1562100" cy="457200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>
                <a:off x="3733800" y="3352800"/>
                <a:ext cx="1371600" cy="0"/>
              </a:xfrm>
              <a:prstGeom prst="straightConnector1">
                <a:avLst/>
              </a:prstGeom>
              <a:ln w="571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3543300" y="3352800"/>
                <a:ext cx="190500" cy="4572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600700" y="3897868"/>
              <a:ext cx="1562100" cy="457200"/>
              <a:chOff x="5600700" y="3352800"/>
              <a:chExt cx="1562100" cy="457200"/>
            </a:xfrm>
          </p:grpSpPr>
          <p:cxnSp>
            <p:nvCxnSpPr>
              <p:cNvPr id="45" name="Straight Arrow Connector 44"/>
              <p:cNvCxnSpPr/>
              <p:nvPr/>
            </p:nvCxnSpPr>
            <p:spPr>
              <a:xfrm>
                <a:off x="5791200" y="3352800"/>
                <a:ext cx="1371600" cy="0"/>
              </a:xfrm>
              <a:prstGeom prst="straightConnector1">
                <a:avLst/>
              </a:prstGeom>
              <a:ln w="571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5600700" y="3352800"/>
                <a:ext cx="190500" cy="4572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5867400" y="5638800"/>
              <a:ext cx="1562100" cy="392668"/>
              <a:chOff x="5867400" y="5093732"/>
              <a:chExt cx="1562100" cy="392668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 flipH="1">
                <a:off x="5867400" y="5486400"/>
                <a:ext cx="1371600" cy="0"/>
              </a:xfrm>
              <a:prstGeom prst="straightConnector1">
                <a:avLst/>
              </a:prstGeom>
              <a:ln w="571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7200900" y="5093732"/>
                <a:ext cx="228600" cy="3810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3657600" y="5650468"/>
              <a:ext cx="1600200" cy="381000"/>
              <a:chOff x="3657600" y="5105400"/>
              <a:chExt cx="1600200" cy="381000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 flipH="1">
                <a:off x="3657600" y="5486400"/>
                <a:ext cx="1371600" cy="0"/>
              </a:xfrm>
              <a:prstGeom prst="straightConnector1">
                <a:avLst/>
              </a:prstGeom>
              <a:ln w="571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5029200" y="5105400"/>
                <a:ext cx="228600" cy="3810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1524000" y="5650468"/>
              <a:ext cx="1600200" cy="381000"/>
              <a:chOff x="1524000" y="5105400"/>
              <a:chExt cx="1600200" cy="381000"/>
            </a:xfrm>
          </p:grpSpPr>
          <p:cxnSp>
            <p:nvCxnSpPr>
              <p:cNvPr id="54" name="Straight Arrow Connector 53"/>
              <p:cNvCxnSpPr/>
              <p:nvPr/>
            </p:nvCxnSpPr>
            <p:spPr>
              <a:xfrm flipH="1">
                <a:off x="1524000" y="5486400"/>
                <a:ext cx="1371600" cy="0"/>
              </a:xfrm>
              <a:prstGeom prst="straightConnector1">
                <a:avLst/>
              </a:prstGeom>
              <a:ln w="571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2895600" y="5105400"/>
                <a:ext cx="228600" cy="3810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/>
          </p:nvGrpSpPr>
          <p:grpSpPr>
            <a:xfrm>
              <a:off x="1295400" y="3886202"/>
              <a:ext cx="1600200" cy="685798"/>
              <a:chOff x="1295400" y="3886200"/>
              <a:chExt cx="1600200" cy="381000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>
                <a:off x="1524000" y="3897862"/>
                <a:ext cx="1371600" cy="0"/>
              </a:xfrm>
              <a:prstGeom prst="straightConnector1">
                <a:avLst/>
              </a:prstGeom>
              <a:ln w="571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1295400" y="3886200"/>
                <a:ext cx="228600" cy="3810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2909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New TileMap method needed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269" y="1828800"/>
            <a:ext cx="6367462" cy="375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9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The double for loop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Note this is not the final code…</a:t>
            </a:r>
            <a:endParaRPr lang="en-US" sz="25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7" y="2590800"/>
            <a:ext cx="71723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9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Where to draw on the screen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Place the upper left tile at 0,0 on the canvas </a:t>
            </a:r>
            <a:endParaRPr lang="en-NZ" sz="2500" dirty="0" smtClean="0"/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and </a:t>
            </a:r>
            <a:r>
              <a:rPr lang="en-NZ" sz="2500" dirty="0"/>
              <a:t>iterate as normal using the loop driver </a:t>
            </a:r>
            <a:r>
              <a:rPr lang="en-NZ" sz="2500" dirty="0" smtClean="0"/>
              <a:t>variables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What if your Viewport edge is not on a tile boundary?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You need to start drawing in the middle of a </a:t>
            </a:r>
            <a:r>
              <a:rPr lang="en-NZ" sz="2500" dirty="0" smtClean="0"/>
              <a:t>tile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Two steps:</a:t>
            </a:r>
          </a:p>
          <a:p>
            <a:pPr lvl="4"/>
            <a:r>
              <a:rPr lang="en-NZ" sz="2000" dirty="0"/>
              <a:t>Figure out how many pixels you are from the tile </a:t>
            </a:r>
            <a:r>
              <a:rPr lang="en-NZ" sz="2000" dirty="0" smtClean="0"/>
              <a:t>boundary</a:t>
            </a:r>
            <a:endParaRPr lang="en-NZ" sz="2000" dirty="0"/>
          </a:p>
          <a:p>
            <a:pPr lvl="4"/>
            <a:r>
              <a:rPr lang="en-NZ" sz="2000" dirty="0"/>
              <a:t>Shift your drawing location that many pixels to the </a:t>
            </a:r>
            <a:r>
              <a:rPr lang="en-NZ" sz="2000" dirty="0" smtClean="0"/>
              <a:t>left</a:t>
            </a:r>
            <a:endParaRPr lang="en-NZ" sz="20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NZ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err="1" smtClean="0"/>
              <a:t>viewportOffsetX</a:t>
            </a:r>
            <a:r>
              <a:rPr lang="en-NZ" sz="2500" dirty="0" smtClean="0"/>
              <a:t> </a:t>
            </a:r>
            <a:r>
              <a:rPr lang="en-NZ" sz="2500" dirty="0"/>
              <a:t>= </a:t>
            </a:r>
            <a:r>
              <a:rPr lang="en-NZ" sz="2500" dirty="0" err="1" smtClean="0"/>
              <a:t>ViewportWorldX</a:t>
            </a:r>
            <a:r>
              <a:rPr lang="en-NZ" sz="2500" dirty="0" smtClean="0"/>
              <a:t> </a:t>
            </a:r>
            <a:r>
              <a:rPr lang="en-NZ" sz="2500" dirty="0"/>
              <a:t>% </a:t>
            </a:r>
            <a:r>
              <a:rPr lang="en-NZ" sz="2500" dirty="0" err="1"/>
              <a:t>tileSide</a:t>
            </a:r>
            <a:r>
              <a:rPr lang="en-NZ" sz="2500" dirty="0"/>
              <a:t>;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err="1"/>
              <a:t>viewportOffsetY</a:t>
            </a:r>
            <a:r>
              <a:rPr lang="en-NZ" sz="2500" dirty="0"/>
              <a:t> = </a:t>
            </a:r>
            <a:r>
              <a:rPr lang="en-NZ" sz="2500" dirty="0" err="1" smtClean="0"/>
              <a:t>ViewportWorldY</a:t>
            </a:r>
            <a:r>
              <a:rPr lang="en-NZ" sz="2500" dirty="0" smtClean="0"/>
              <a:t> </a:t>
            </a:r>
            <a:r>
              <a:rPr lang="en-NZ" sz="2500" dirty="0"/>
              <a:t>% </a:t>
            </a:r>
            <a:r>
              <a:rPr lang="en-NZ" sz="2500" dirty="0" err="1"/>
              <a:t>tileSide</a:t>
            </a:r>
            <a:r>
              <a:rPr lang="en-NZ" sz="2500" dirty="0"/>
              <a:t>;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NZ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err="1" smtClean="0"/>
              <a:t>DrawImage</a:t>
            </a:r>
            <a:r>
              <a:rPr lang="en-NZ" sz="2500" dirty="0" smtClean="0"/>
              <a:t> </a:t>
            </a:r>
            <a:r>
              <a:rPr lang="en-NZ" sz="2500" dirty="0"/>
              <a:t>happy to take a negative pixel </a:t>
            </a:r>
            <a:r>
              <a:rPr lang="en-NZ" sz="2500" dirty="0" smtClean="0"/>
              <a:t>position</a:t>
            </a:r>
            <a:endParaRPr lang="en-NZ" sz="2500" dirty="0"/>
          </a:p>
        </p:txBody>
      </p:sp>
    </p:spTree>
    <p:extLst>
      <p:ext uri="{BB962C8B-B14F-4D97-AF65-F5344CB8AC3E}">
        <p14:creationId xmlns:p14="http://schemas.microsoft.com/office/powerpoint/2010/main" val="14142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Scrolling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 world can be much larger than what is shown on 	our screens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In a scrolling game, the tile mapping technique is </a:t>
            </a:r>
            <a:r>
              <a:rPr lang="en-US" sz="2500" smtClean="0"/>
              <a:t>the 	same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Except the map is bigger than the screen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4204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Where to draw on the screen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12" y="2038350"/>
            <a:ext cx="71913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Moving the Viewport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Adjust </a:t>
            </a:r>
            <a:r>
              <a:rPr lang="en-NZ" sz="2500" dirty="0" err="1" smtClean="0"/>
              <a:t>ViewportWorldX</a:t>
            </a:r>
            <a:r>
              <a:rPr lang="en-NZ" sz="2500" dirty="0" smtClean="0"/>
              <a:t> </a:t>
            </a:r>
            <a:r>
              <a:rPr lang="en-NZ" sz="2500" dirty="0"/>
              <a:t>and </a:t>
            </a:r>
            <a:r>
              <a:rPr lang="en-NZ" sz="2500" dirty="0" err="1" smtClean="0"/>
              <a:t>ViewportWorldY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Add bounds </a:t>
            </a:r>
            <a:r>
              <a:rPr lang="en-NZ" sz="2500" dirty="0" smtClean="0"/>
              <a:t>checking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64820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Scrolling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343386" y="1631216"/>
            <a:ext cx="6457227" cy="4697963"/>
            <a:chOff x="1343386" y="1631216"/>
            <a:chExt cx="6457227" cy="469796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386" y="1631216"/>
              <a:ext cx="6457227" cy="4697963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2933699" y="2957359"/>
              <a:ext cx="3276600" cy="2057400"/>
            </a:xfrm>
            <a:prstGeom prst="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74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Example world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Super Mario Bros (NES) 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SMB uses 16x16 pixel tiles 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SMB uses a world that is very wide, but only one </a:t>
            </a:r>
          </a:p>
          <a:p>
            <a:pPr lvl="2"/>
            <a:r>
              <a:rPr lang="en-US" sz="2500" dirty="0" smtClean="0"/>
              <a:t>	screen high (211 tiles wide and 14 tiles high)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3368040"/>
            <a:ext cx="81153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6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Example </a:t>
            </a:r>
            <a:r>
              <a:rPr lang="en-AU" sz="3500" b="1" dirty="0"/>
              <a:t>v</a:t>
            </a:r>
            <a:r>
              <a:rPr lang="en-AU" sz="3500" b="1" dirty="0" smtClean="0"/>
              <a:t>iewport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Viewport is 18 tiles wide and 14 tiles high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7752" t="-4950" r="83337" b="992"/>
          <a:stretch/>
        </p:blipFill>
        <p:spPr>
          <a:xfrm>
            <a:off x="3009900" y="3733800"/>
            <a:ext cx="3124200" cy="24299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438400"/>
            <a:ext cx="81153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Coordinate systems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1651582" y="2133600"/>
            <a:ext cx="6477000" cy="4038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46982" y="2857500"/>
            <a:ext cx="3886200" cy="25908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946982" y="1447800"/>
            <a:ext cx="2781300" cy="13559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08047" y="2133600"/>
            <a:ext cx="943535" cy="24765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946982" y="2857500"/>
            <a:ext cx="1302125" cy="12954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69796" y="894427"/>
            <a:ext cx="29172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(0,0) in </a:t>
            </a:r>
            <a:r>
              <a:rPr lang="en-US" dirty="0" smtClean="0"/>
              <a:t>Viewport coordinates</a:t>
            </a:r>
          </a:p>
          <a:p>
            <a:pPr algn="ctr"/>
            <a:r>
              <a:rPr lang="en-US" dirty="0" smtClean="0"/>
              <a:t> (screen </a:t>
            </a:r>
            <a:r>
              <a:rPr lang="en-US" dirty="0"/>
              <a:t>coordinates)</a:t>
            </a:r>
          </a:p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49861" y="4206688"/>
            <a:ext cx="204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(100, 100</a:t>
            </a:r>
            <a:r>
              <a:rPr lang="en-US" dirty="0"/>
              <a:t>) in </a:t>
            </a:r>
            <a:r>
              <a:rPr lang="en-US" dirty="0" smtClean="0"/>
              <a:t>World </a:t>
            </a:r>
          </a:p>
          <a:p>
            <a:pPr algn="ctr"/>
            <a:r>
              <a:rPr lang="en-US" dirty="0" smtClean="0"/>
              <a:t>coordinates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3601" y="4610100"/>
            <a:ext cx="1286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(0, 0) </a:t>
            </a:r>
            <a:r>
              <a:rPr lang="en-US" dirty="0"/>
              <a:t>in </a:t>
            </a:r>
            <a:endParaRPr lang="en-US" dirty="0" smtClean="0"/>
          </a:p>
          <a:p>
            <a:pPr algn="ctr"/>
            <a:r>
              <a:rPr lang="en-US" dirty="0" smtClean="0"/>
              <a:t>World </a:t>
            </a:r>
          </a:p>
          <a:p>
            <a:pPr algn="ctr"/>
            <a:r>
              <a:rPr lang="en-US" dirty="0" smtClean="0"/>
              <a:t>coordinates</a:t>
            </a:r>
          </a:p>
        </p:txBody>
      </p:sp>
    </p:spTree>
    <p:extLst>
      <p:ext uri="{BB962C8B-B14F-4D97-AF65-F5344CB8AC3E}">
        <p14:creationId xmlns:p14="http://schemas.microsoft.com/office/powerpoint/2010/main" val="5951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1651582" y="2133600"/>
            <a:ext cx="6477000" cy="4038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46982" y="2857500"/>
            <a:ext cx="3886200" cy="25908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946982" y="1447800"/>
            <a:ext cx="2781300" cy="13559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08047" y="2133600"/>
            <a:ext cx="943535" cy="24765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946982" y="2857500"/>
            <a:ext cx="1302125" cy="12954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69796" y="894427"/>
            <a:ext cx="29172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(0,0) in </a:t>
            </a:r>
            <a:r>
              <a:rPr lang="en-US" dirty="0" smtClean="0"/>
              <a:t>Viewport coordinates</a:t>
            </a:r>
          </a:p>
          <a:p>
            <a:pPr algn="ctr"/>
            <a:r>
              <a:rPr lang="en-US" dirty="0" smtClean="0"/>
              <a:t> (screen </a:t>
            </a:r>
            <a:r>
              <a:rPr lang="en-US" dirty="0"/>
              <a:t>coordinates)</a:t>
            </a:r>
          </a:p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49861" y="4206688"/>
            <a:ext cx="204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(100, 100</a:t>
            </a:r>
            <a:r>
              <a:rPr lang="en-US" dirty="0"/>
              <a:t>) in </a:t>
            </a:r>
            <a:r>
              <a:rPr lang="en-US" dirty="0" smtClean="0"/>
              <a:t>World </a:t>
            </a:r>
          </a:p>
          <a:p>
            <a:pPr algn="ctr"/>
            <a:r>
              <a:rPr lang="en-US" dirty="0" smtClean="0"/>
              <a:t>coordinates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3601" y="4610100"/>
            <a:ext cx="1286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(0, 0) </a:t>
            </a:r>
            <a:r>
              <a:rPr lang="en-US" dirty="0"/>
              <a:t>in </a:t>
            </a:r>
            <a:endParaRPr lang="en-US" dirty="0" smtClean="0"/>
          </a:p>
          <a:p>
            <a:pPr algn="ctr"/>
            <a:r>
              <a:rPr lang="en-US" dirty="0" smtClean="0"/>
              <a:t>World </a:t>
            </a:r>
          </a:p>
          <a:p>
            <a:pPr algn="ctr"/>
            <a:r>
              <a:rPr lang="en-US" dirty="0" smtClean="0"/>
              <a:t>coordinates</a:t>
            </a:r>
          </a:p>
        </p:txBody>
      </p:sp>
      <p:sp>
        <p:nvSpPr>
          <p:cNvPr id="2" name="Smiley Face 1"/>
          <p:cNvSpPr/>
          <p:nvPr/>
        </p:nvSpPr>
        <p:spPr>
          <a:xfrm>
            <a:off x="5594139" y="4343400"/>
            <a:ext cx="602879" cy="601507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604473" y="2900628"/>
            <a:ext cx="566171" cy="14516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52823" y="2176699"/>
            <a:ext cx="2917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(300</a:t>
            </a:r>
            <a:r>
              <a:rPr lang="en-US" dirty="0"/>
              <a:t>, </a:t>
            </a:r>
            <a:r>
              <a:rPr lang="en-US" dirty="0" smtClean="0"/>
              <a:t>200</a:t>
            </a:r>
            <a:r>
              <a:rPr lang="en-US" dirty="0"/>
              <a:t>) in World </a:t>
            </a:r>
          </a:p>
          <a:p>
            <a:pPr algn="ctr"/>
            <a:r>
              <a:rPr lang="en-US" dirty="0"/>
              <a:t>coordinates</a:t>
            </a:r>
          </a:p>
          <a:p>
            <a:pPr algn="ctr"/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044476" y="4406061"/>
            <a:ext cx="549663" cy="11789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67064" y="5533430"/>
            <a:ext cx="2917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(200, </a:t>
            </a:r>
            <a:r>
              <a:rPr lang="en-US" dirty="0"/>
              <a:t>1</a:t>
            </a:r>
            <a:r>
              <a:rPr lang="en-US" dirty="0" smtClean="0"/>
              <a:t>00</a:t>
            </a:r>
            <a:r>
              <a:rPr lang="en-US" dirty="0"/>
              <a:t>) in </a:t>
            </a:r>
            <a:r>
              <a:rPr lang="en-US" dirty="0" smtClean="0"/>
              <a:t>Viewport</a:t>
            </a:r>
            <a:endParaRPr lang="en-US" dirty="0"/>
          </a:p>
          <a:p>
            <a:pPr algn="ctr"/>
            <a:r>
              <a:rPr lang="en-US" dirty="0"/>
              <a:t>coordinates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7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Coordinate systems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66667"/>
          <a:stretch/>
        </p:blipFill>
        <p:spPr>
          <a:xfrm>
            <a:off x="599236" y="3048000"/>
            <a:ext cx="7945527" cy="157777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599236" y="2362200"/>
            <a:ext cx="924764" cy="6858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978655"/>
            <a:ext cx="291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(0</a:t>
            </a:r>
            <a:r>
              <a:rPr lang="en-US" dirty="0" smtClean="0"/>
              <a:t>, 0</a:t>
            </a:r>
            <a:r>
              <a:rPr lang="en-US" dirty="0"/>
              <a:t>) </a:t>
            </a:r>
            <a:r>
              <a:rPr lang="en-US" dirty="0" smtClean="0"/>
              <a:t>in World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438401" y="2136889"/>
            <a:ext cx="1904999" cy="8826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84763" y="1490558"/>
            <a:ext cx="2917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(262, 0</a:t>
            </a:r>
            <a:r>
              <a:rPr lang="en-US" dirty="0"/>
              <a:t>) </a:t>
            </a:r>
            <a:r>
              <a:rPr lang="en-US" dirty="0" smtClean="0"/>
              <a:t>in World</a:t>
            </a:r>
          </a:p>
          <a:p>
            <a:pPr algn="ctr"/>
            <a:r>
              <a:rPr lang="en-US" dirty="0" smtClean="0"/>
              <a:t>(0, 0) in Viewport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917273" y="4343400"/>
            <a:ext cx="130727" cy="12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08363" y="5325784"/>
            <a:ext cx="2917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(300, 200</a:t>
            </a:r>
            <a:r>
              <a:rPr lang="en-US" dirty="0"/>
              <a:t>) </a:t>
            </a:r>
            <a:r>
              <a:rPr lang="en-US" dirty="0" smtClean="0"/>
              <a:t>in World</a:t>
            </a:r>
          </a:p>
          <a:p>
            <a:pPr algn="ctr"/>
            <a:r>
              <a:rPr lang="en-US" dirty="0" smtClean="0"/>
              <a:t>(38, 200) in Viewport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667000" y="4495800"/>
            <a:ext cx="217763" cy="8157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952527" y="4932056"/>
            <a:ext cx="291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World continues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7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Creating a world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Your world needs to be big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Extend your TileMap to be much larger than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your screen dimensions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717509" y="3352800"/>
            <a:ext cx="3708982" cy="2743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91250" y="4381500"/>
            <a:ext cx="1361499" cy="6858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891250" y="3971248"/>
            <a:ext cx="985551" cy="3525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91250" y="3648331"/>
            <a:ext cx="204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Viewport</a:t>
            </a:r>
            <a:endParaRPr lang="en-US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835277" y="3352801"/>
            <a:ext cx="849328" cy="61844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88244" y="3954480"/>
            <a:ext cx="204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World TileMap</a:t>
            </a:r>
          </a:p>
        </p:txBody>
      </p:sp>
    </p:spTree>
    <p:extLst>
      <p:ext uri="{BB962C8B-B14F-4D97-AF65-F5344CB8AC3E}">
        <p14:creationId xmlns:p14="http://schemas.microsoft.com/office/powerpoint/2010/main" val="195437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539</Words>
  <Application>Microsoft Office PowerPoint</Application>
  <PresentationFormat>On-screen Show (4:3)</PresentationFormat>
  <Paragraphs>171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</cp:lastModifiedBy>
  <cp:revision>28</cp:revision>
  <dcterms:created xsi:type="dcterms:W3CDTF">2019-07-01T01:08:58Z</dcterms:created>
  <dcterms:modified xsi:type="dcterms:W3CDTF">2019-09-02T22:01:55Z</dcterms:modified>
</cp:coreProperties>
</file>