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8" r:id="rId21"/>
    <p:sldId id="279" r:id="rId22"/>
    <p:sldId id="280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28" autoAdjust="0"/>
    <p:restoredTop sz="70482" autoAdjust="0"/>
  </p:normalViewPr>
  <p:slideViewPr>
    <p:cSldViewPr>
      <p:cViewPr varScale="1">
        <p:scale>
          <a:sx n="81" d="100"/>
          <a:sy n="81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games have the same</a:t>
            </a:r>
            <a:r>
              <a:rPr lang="en-US" baseline="0" dirty="0" smtClean="0"/>
              <a:t> underlying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Wait for input, update state and display state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Input is generally done by the user, although the game state may also change due to game events or triggers – example in Sim City residents abandon a building if the crime rate is too high – this happens when a user doesn’t do anything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games, this often called the event loop or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first step</a:t>
            </a:r>
            <a:r>
              <a:rPr lang="en-US" baseline="0" dirty="0" smtClean="0"/>
              <a:t> in any OO task is to think about what classes do I need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this practical, we will use Gnome and GnomeFamily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Display, user input and game cycle are handled by the Form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Why do we need to pass in the canvas?</a:t>
            </a:r>
            <a:r>
              <a:rPr lang="en-US" baseline="0" dirty="0" smtClean="0"/>
              <a:t> Not all objects can create a drawable surface, i.e. a </a:t>
            </a:r>
            <a:r>
              <a:rPr lang="en-US" b="1" baseline="0" dirty="0" smtClean="0"/>
              <a:t>Graphics</a:t>
            </a:r>
            <a:r>
              <a:rPr lang="en-US" baseline="0" dirty="0" smtClean="0"/>
              <a:t> class instance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will we do with the image object? Draw each gnome onto the canvas by calling its </a:t>
            </a:r>
            <a:r>
              <a:rPr lang="en-US" b="1" baseline="0" dirty="0" smtClean="0"/>
              <a:t>DrawImage</a:t>
            </a:r>
            <a:r>
              <a:rPr lang="en-US" baseline="0" dirty="0" smtClean="0"/>
              <a:t> method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Why do </a:t>
            </a:r>
            <a:r>
              <a:rPr lang="en-US" b="1" baseline="0" dirty="0" smtClean="0"/>
              <a:t>Draw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Erase</a:t>
            </a:r>
            <a:r>
              <a:rPr lang="en-US" baseline="0" dirty="0" smtClean="0"/>
              <a:t> not having arguments? We will draw and erase each gnome at its own X and Y position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How will we write the </a:t>
            </a:r>
            <a:r>
              <a:rPr lang="en-US" b="1" baseline="0" dirty="0" smtClean="0"/>
              <a:t>PointInGnome </a:t>
            </a:r>
            <a:r>
              <a:rPr lang="en-US" b="0" baseline="0" dirty="0" smtClean="0"/>
              <a:t>method? A simple rectangular collision detection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Where does the image</a:t>
            </a:r>
            <a:r>
              <a:rPr lang="en-US" baseline="0" dirty="0" smtClean="0"/>
              <a:t>s go? If you don</a:t>
            </a:r>
            <a:r>
              <a:rPr lang="mr-IN" baseline="0" dirty="0" smtClean="0"/>
              <a:t>’</a:t>
            </a:r>
            <a:r>
              <a:rPr lang="en-US" baseline="0" dirty="0" smtClean="0"/>
              <a:t>t want to give an absolute path, you must know what the system uses for its default path. This is different C# and C++. In Visual C++, the relative path during compilation is where the .h and .cpp file are, not where the executable file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should</a:t>
            </a:r>
            <a:r>
              <a:rPr lang="en-US" baseline="0" dirty="0" smtClean="0"/>
              <a:t> we use to hold that collection?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You will see that the GnomeFamily methods are really just methods being called in the elements of the collection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For example,</a:t>
            </a:r>
            <a:r>
              <a:rPr lang="en-US" baseline="0" dirty="0" smtClean="0"/>
              <a:t> to draw all gnomes, you loop through the collection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telling each Gnome to draw itself. To draw a single gnome, you index into the collection and tell that gnome to draw itself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very common architecture: A fairly complex class, and a manager class that holds a collection of the first class and exercises its methods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Note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patterns. Much of OO programming is knowing the right pattern to use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Note the #include underneath</a:t>
            </a:r>
            <a:r>
              <a:rPr lang="en-US" baseline="0" dirty="0" smtClean="0"/>
              <a:t> #pragma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Make sure you use constant – my example is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the Visual C++ way of creating arrays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syntax is odd but you will get use to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After you have created this, intArray is used like a regular array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“intArray is a pointer to an array of integers”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Allocate enough space for an array of 5 integers, and pointing intArray at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Set intArray’s value to start of that memory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 https://bit.ly/2LUc0Du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Breakout,</a:t>
            </a:r>
            <a:r>
              <a:rPr lang="en-US" baseline="0" dirty="0" smtClean="0"/>
              <a:t> the ball moves constantly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player uses the arrow or </a:t>
            </a:r>
            <a:r>
              <a:rPr lang="en-US" baseline="0" dirty="0" err="1" smtClean="0"/>
              <a:t>aswd</a:t>
            </a:r>
            <a:r>
              <a:rPr lang="en-US" baseline="0" dirty="0" smtClean="0"/>
              <a:t> keys to move the paddle along the bottom of the screen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 hits the paddle it bounces off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balls hits a brick at the top of the screen, the brick is destroyed and the ball bounces off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Note we must create </a:t>
            </a:r>
            <a:r>
              <a:rPr lang="en-US" dirty="0" err="1" smtClean="0"/>
              <a:t>gnomeFamily</a:t>
            </a:r>
            <a:r>
              <a:rPr lang="en-US" dirty="0" smtClean="0"/>
              <a:t> after the other two. Do you know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Mouse location has an X and Y property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 you remember how to get the </a:t>
            </a:r>
            <a:r>
              <a:rPr lang="en-US" b="1" dirty="0" err="1" smtClean="0"/>
              <a:t>MouseDown</a:t>
            </a:r>
            <a:r>
              <a:rPr lang="en-US" dirty="0" smtClean="0"/>
              <a:t> event</a:t>
            </a:r>
            <a:r>
              <a:rPr lang="en-US" baseline="0" dirty="0" smtClean="0"/>
              <a:t> handler? See the lightning bolt in the </a:t>
            </a:r>
            <a:r>
              <a:rPr lang="en-US" baseline="0" smtClean="0"/>
              <a:t>properties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Timer</a:t>
            </a:r>
            <a:r>
              <a:rPr lang="en-US" baseline="0" dirty="0" smtClean="0"/>
              <a:t> event is the game cycle – we check and update state, then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update</a:t>
            </a:r>
            <a:r>
              <a:rPr lang="en-US" baseline="0" dirty="0" smtClean="0"/>
              <a:t> the state of the ball when it hits the paddle – reverse the direction of the ball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update the state of the ball when it hits a brick – remove brick and redraw undestroyed 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</a:t>
            </a:r>
            <a:r>
              <a:rPr lang="en-US" baseline="0" dirty="0" smtClean="0"/>
              <a:t> https://bit.ly/2SSL0oO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 simplicity,</a:t>
            </a:r>
            <a:r>
              <a:rPr lang="en-US" baseline="0" dirty="0" smtClean="0"/>
              <a:t> assume that all the moles are there all the time, we toggle their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 complex games like WOW and RuneScape follow the general</a:t>
            </a:r>
            <a:r>
              <a:rPr lang="en-US" baseline="0" dirty="0" smtClean="0"/>
              <a:t>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will look at states later in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02.2 Event Loop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Whack-a-gnome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appear randomly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gnome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remain briefly on the screen, then disappear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user clicks on the gnome, it turns into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Hamster remain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count of whacked gnomes is </a:t>
            </a:r>
            <a:r>
              <a:rPr lang="en-US" sz="2500" dirty="0" smtClean="0"/>
              <a:t>maintained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Game ends when all gnomes have been squashed</a:t>
            </a:r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Classes: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represent an individual 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manage a collection of 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handling display and user input?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running the game cycle?</a:t>
            </a:r>
          </a:p>
        </p:txBody>
      </p:sp>
    </p:spTree>
    <p:extLst>
      <p:ext uri="{BB962C8B-B14F-4D97-AF65-F5344CB8AC3E}">
        <p14:creationId xmlns:p14="http://schemas.microsoft.com/office/powerpoint/2010/main" val="24115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image to draw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X and Y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Whether it is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if the mouse pointer is within its bounds</a:t>
            </a:r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524000"/>
            <a:ext cx="4791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5" y="1981200"/>
            <a:ext cx="74189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it holds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data structure to hold its collection of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random number generator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give its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at creation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its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and erase it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Check if a </a:t>
            </a:r>
            <a:r>
              <a:rPr lang="en-US" sz="2000" b="1" i="1" dirty="0"/>
              <a:t>Gnomes</a:t>
            </a:r>
            <a:r>
              <a:rPr lang="en-US" sz="2000" dirty="0" smtClean="0"/>
              <a:t> has been clicked on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hamster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4" y="1524000"/>
            <a:ext cx="6153084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" y="1905000"/>
            <a:ext cx="7667692" cy="29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arrays are class instances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create a pointer/handler to an array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allocate space for the array elements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327" y="3352800"/>
            <a:ext cx="6211537" cy="2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if you want an array of complex objects?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objects are worked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need an array of pointers</a:t>
            </a:r>
          </a:p>
          <a:p>
            <a:pPr lvl="2"/>
            <a:endParaRPr lang="en-US" sz="2500" dirty="0" smtClean="0"/>
          </a:p>
          <a:p>
            <a:pPr lvl="2"/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098" y="3048000"/>
            <a:ext cx="5115995" cy="31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cycle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92083" y="1752600"/>
            <a:ext cx="4772025" cy="4157662"/>
            <a:chOff x="1600200" y="1557338"/>
            <a:chExt cx="4772025" cy="4157662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333625" y="2314575"/>
              <a:ext cx="4038600" cy="2333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While the game isn’t over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Begin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Check for input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Update game state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Display game state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End</a:t>
              </a:r>
              <a:endParaRPr lang="en-NZ" sz="2000" dirty="0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63980" y="1557338"/>
              <a:ext cx="216514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 smtClean="0"/>
                <a:t>Initialise system</a:t>
              </a:r>
              <a:endParaRPr lang="en-NZ" sz="2400" b="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716014" y="5253335"/>
              <a:ext cx="85472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/>
                <a:t>Close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0200" y="3573463"/>
              <a:ext cx="720725" cy="863600"/>
              <a:chOff x="1547813" y="3573463"/>
              <a:chExt cx="720725" cy="863600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1547813" y="44370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1547813" y="3573463"/>
                <a:ext cx="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547813" y="35734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114800" y="201900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140200" y="4648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Graphics^ mainCanvas</a:t>
            </a:r>
            <a:r>
              <a:rPr lang="en-US" sz="2500" dirty="0" smtClean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Random^ rGen;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GnomeFamily</a:t>
            </a:r>
            <a:r>
              <a:rPr lang="en-NZ" sz="2500" dirty="0"/>
              <a:t>^ </a:t>
            </a:r>
            <a:r>
              <a:rPr lang="en-NZ" sz="2500" dirty="0" err="1"/>
              <a:t>gnomeFamily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gnomeIndex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hamsterCount</a:t>
            </a:r>
            <a:r>
              <a:rPr lang="en-NZ" sz="2500" dirty="0" smtClean="0"/>
              <a:t>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Form load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Position the form on the screen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Initialise </a:t>
            </a:r>
            <a:r>
              <a:rPr lang="en-US" sz="2000" b="1" i="1" dirty="0" smtClean="0"/>
              <a:t>hamsterCount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b="1" i="1" dirty="0" smtClean="0"/>
              <a:t>mainCanvas</a:t>
            </a:r>
            <a:r>
              <a:rPr lang="en-US" sz="2000" dirty="0" smtClean="0"/>
              <a:t>, </a:t>
            </a:r>
            <a:r>
              <a:rPr lang="en-US" sz="2000" b="1" i="1" dirty="0" smtClean="0"/>
              <a:t>rGen</a:t>
            </a:r>
            <a:r>
              <a:rPr lang="en-US" sz="2000" dirty="0" smtClean="0"/>
              <a:t> and </a:t>
            </a:r>
            <a:r>
              <a:rPr lang="en-US" sz="2000" b="1" i="1" dirty="0" err="1" smtClean="0"/>
              <a:t>gnomeFamily</a:t>
            </a:r>
            <a:endParaRPr lang="en-US" sz="2000" b="1" i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b="1" i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Button click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Reset all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counter back to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on the timer</a:t>
            </a:r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45506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Mouse down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Ask the </a:t>
            </a:r>
            <a:r>
              <a:rPr lang="en-US" sz="2000" b="1" i="1" dirty="0" err="1" smtClean="0"/>
              <a:t>gnomeFamily</a:t>
            </a:r>
            <a:r>
              <a:rPr lang="en-US" sz="2000" b="1" i="1" dirty="0" smtClean="0"/>
              <a:t> </a:t>
            </a:r>
            <a:r>
              <a:rPr lang="en-US" sz="2000" dirty="0" smtClean="0"/>
              <a:t>if the mouse position is contained </a:t>
            </a:r>
          </a:p>
          <a:p>
            <a:pPr lvl="3"/>
            <a:r>
              <a:rPr lang="en-US" sz="2000" dirty="0" smtClean="0"/>
              <a:t>		within </a:t>
            </a:r>
            <a:r>
              <a:rPr lang="en-US" sz="2000" dirty="0" smtClean="0"/>
              <a:t>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true:</a:t>
            </a:r>
            <a:endParaRPr lang="en-US" sz="2000" b="1" i="1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err="1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image to a </a:t>
            </a:r>
            <a:r>
              <a:rPr lang="en-US" sz="2000" b="1" i="1" dirty="0" smtClean="0"/>
              <a:t>hamster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err="1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state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Increment the 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Timer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Display </a:t>
            </a:r>
            <a:r>
              <a:rPr lang="en-US" sz="2000" smtClean="0"/>
              <a:t>all </a:t>
            </a:r>
            <a:r>
              <a:rPr lang="en-US" sz="2000" smtClean="0"/>
              <a:t>squashed 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Select a new </a:t>
            </a:r>
            <a:r>
              <a:rPr lang="en-US" sz="2000" b="1" i="1" dirty="0" smtClean="0"/>
              <a:t>gnome</a:t>
            </a:r>
            <a:r>
              <a:rPr lang="en-US" sz="2000" dirty="0" smtClean="0"/>
              <a:t> and display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all the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have been squashed: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off the timer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Show a message</a:t>
            </a:r>
          </a:p>
        </p:txBody>
      </p:sp>
    </p:spTree>
    <p:extLst>
      <p:ext uri="{BB962C8B-B14F-4D97-AF65-F5344CB8AC3E}">
        <p14:creationId xmlns:p14="http://schemas.microsoft.com/office/powerpoint/2010/main" val="2696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Use the information provided in this PowerPoint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create Whack-a-gnome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Images are provided or you can use your own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Remember: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Use GitHub for development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Commit and push often</a:t>
            </a:r>
          </a:p>
        </p:txBody>
      </p:sp>
    </p:spTree>
    <p:extLst>
      <p:ext uri="{BB962C8B-B14F-4D97-AF65-F5344CB8AC3E}">
        <p14:creationId xmlns:p14="http://schemas.microsoft.com/office/powerpoint/2010/main" val="1893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Breakout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6" y="1676400"/>
            <a:ext cx="703326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paddle –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ball – continuous motion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paddle and ball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ball and brick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Redraw screen</a:t>
            </a:r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Whack-a-mole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33" y="1752600"/>
            <a:ext cx="5953125" cy="37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the mouse and mole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mole hit count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Select new random mole and modify its visibility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screen</a:t>
            </a:r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Warcraft</a:t>
            </a:r>
          </a:p>
        </p:txBody>
      </p:sp>
      <p:pic>
        <p:nvPicPr>
          <p:cNvPr id="3" name="Picture 2" descr="https://mmoexaminer.com/wp-content/uploads/2016/11/screenshot2-12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877" y="1676400"/>
            <a:ext cx="7392438" cy="4616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all user inputs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Trigger all events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entity states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all entity locations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3D geometry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Render display</a:t>
            </a:r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Whack-a-gnome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57" t="5248" r="1766" b="2030"/>
          <a:stretch/>
        </p:blipFill>
        <p:spPr bwMode="auto">
          <a:xfrm>
            <a:off x="1758696" y="1752600"/>
            <a:ext cx="5638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1197</Words>
  <Application>Microsoft Office PowerPoint</Application>
  <PresentationFormat>On-screen Show (4:3)</PresentationFormat>
  <Paragraphs>257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24</cp:revision>
  <dcterms:created xsi:type="dcterms:W3CDTF">2019-07-01T01:08:49Z</dcterms:created>
  <dcterms:modified xsi:type="dcterms:W3CDTF">2019-08-01T20:53:23Z</dcterms:modified>
</cp:coreProperties>
</file>